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37949-7D6B-449F-8EB6-95F99654BAB1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97CBF-501A-4D31-924D-41081941CD2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597CBF-501A-4D31-924D-41081941CD2B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F15A-EC29-41D9-ADF3-0DC0A373048B}" type="datetimeFigureOut">
              <a:rPr lang="pt-BR" smtClean="0"/>
              <a:t>24/06/2012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462F-C180-4404-9A17-B62B7C24F85F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8072462" y="5286388"/>
            <a:ext cx="1071538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1000108"/>
            <a:ext cx="4500562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714876" y="357166"/>
            <a:ext cx="4429124" cy="1970091"/>
          </a:xfrm>
        </p:spPr>
        <p:txBody>
          <a:bodyPr>
            <a:normAutofit/>
          </a:bodyPr>
          <a:lstStyle/>
          <a:p>
            <a:pPr algn="l"/>
            <a:r>
              <a:rPr lang="pt-BR" sz="3600" dirty="0" err="1" smtClean="0">
                <a:latin typeface="Arial Black" pitchFamily="34" charset="0"/>
                <a:cs typeface="Aharoni" pitchFamily="2" charset="-79"/>
              </a:rPr>
              <a:t>Skeleton</a:t>
            </a:r>
            <a:r>
              <a:rPr lang="pt-BR" sz="3600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pt-BR" sz="3600" dirty="0" err="1" smtClean="0">
                <a:latin typeface="Arial Black" pitchFamily="34" charset="0"/>
                <a:cs typeface="Aharoni" pitchFamily="2" charset="-79"/>
              </a:rPr>
              <a:t>Bones</a:t>
            </a:r>
            <a:endParaRPr lang="pt-BR" sz="3600" dirty="0"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1026" name="Picture 2" descr="C:\Users\Higor\Desktop\Untitle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2000240"/>
            <a:ext cx="2235200" cy="2641600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4286248" y="1643050"/>
            <a:ext cx="48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Ferramenta que funciona como ossos de um esqueleto que se ligam gerando movimentos mais naturais.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4143372" y="2857496"/>
            <a:ext cx="50006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Aplicado em animações de personagens e objetos.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Suas configurações permitem amplificar a naturalidade do movimento.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Facilita o trabalho do animador agilizando a velocidade de produção de uma animação.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0" y="5286388"/>
            <a:ext cx="81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Ferramenta indispensável para o profissional desenvolvedor de animações  Flash. 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85728"/>
            <a:ext cx="7772400" cy="1470025"/>
          </a:xfrm>
        </p:spPr>
        <p:txBody>
          <a:bodyPr>
            <a:normAutofit/>
          </a:bodyPr>
          <a:lstStyle/>
          <a:p>
            <a:r>
              <a:rPr lang="pt-BR" sz="3600" dirty="0" smtClean="0">
                <a:latin typeface="Arial Black" pitchFamily="34" charset="0"/>
                <a:cs typeface="Aharoni" pitchFamily="2" charset="-79"/>
              </a:rPr>
              <a:t>Aplicações da </a:t>
            </a:r>
            <a:r>
              <a:rPr lang="pt-BR" sz="3600" dirty="0" err="1" smtClean="0">
                <a:latin typeface="Arial Black" pitchFamily="34" charset="0"/>
                <a:cs typeface="Aharoni" pitchFamily="2" charset="-79"/>
              </a:rPr>
              <a:t>Bone</a:t>
            </a:r>
            <a:r>
              <a:rPr lang="pt-BR" sz="3600" dirty="0" smtClean="0">
                <a:latin typeface="Arial Black" pitchFamily="34" charset="0"/>
                <a:cs typeface="Aharoni" pitchFamily="2" charset="-79"/>
              </a:rPr>
              <a:t> </a:t>
            </a:r>
            <a:r>
              <a:rPr lang="pt-BR" sz="3600" dirty="0" err="1">
                <a:latin typeface="Arial Black" pitchFamily="34" charset="0"/>
                <a:cs typeface="Aharoni" pitchFamily="2" charset="-79"/>
              </a:rPr>
              <a:t>T</a:t>
            </a:r>
            <a:r>
              <a:rPr lang="pt-BR" sz="3600" dirty="0" err="1" smtClean="0">
                <a:latin typeface="Arial Black" pitchFamily="34" charset="0"/>
                <a:cs typeface="Aharoni" pitchFamily="2" charset="-79"/>
              </a:rPr>
              <a:t>ool</a:t>
            </a:r>
            <a:endParaRPr lang="pt-BR" sz="3600" dirty="0">
              <a:latin typeface="Arial Black" pitchFamily="34" charset="0"/>
              <a:cs typeface="Aharoni" pitchFamily="2" charset="-79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714356"/>
            <a:ext cx="1714480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714744" y="1571612"/>
            <a:ext cx="542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formas</a:t>
            </a:r>
            <a:endParaRPr lang="pt-BR" sz="3600" dirty="0"/>
          </a:p>
        </p:txBody>
      </p:sp>
      <p:pic>
        <p:nvPicPr>
          <p:cNvPr id="2050" name="Picture 2" descr="C:\Users\Higor\Desktop\Unaitle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571612"/>
            <a:ext cx="1785950" cy="2110668"/>
          </a:xfrm>
          <a:prstGeom prst="rect">
            <a:avLst/>
          </a:prstGeom>
          <a:noFill/>
        </p:spPr>
      </p:pic>
      <p:pic>
        <p:nvPicPr>
          <p:cNvPr id="2051" name="Picture 3" descr="C:\Users\Higor\Desktop\ds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00504"/>
            <a:ext cx="1785950" cy="2110667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3714744" y="4286256"/>
            <a:ext cx="542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Em símbolos</a:t>
            </a:r>
            <a:endParaRPr lang="pt-BR" sz="3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3857620" y="2357430"/>
            <a:ext cx="528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</a:t>
            </a:r>
            <a:r>
              <a:rPr lang="pt-BR" dirty="0" smtClean="0"/>
              <a:t>   Usado para criar movimento em um elemento individual.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29058" y="5143512"/>
            <a:ext cx="521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Aplicado em mais de um elemento cria um movimento interativo.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14282" y="3929066"/>
            <a:ext cx="4143404" cy="178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4786314" y="1857364"/>
            <a:ext cx="4143404" cy="178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14282" y="1857364"/>
            <a:ext cx="4143404" cy="178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571480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 smtClean="0">
                <a:latin typeface="Arial Black" pitchFamily="34" charset="0"/>
              </a:rPr>
              <a:t>Criando e Configurando uma </a:t>
            </a:r>
            <a:r>
              <a:rPr lang="pt-BR" sz="3600" dirty="0" err="1" smtClean="0">
                <a:latin typeface="Arial Black" pitchFamily="34" charset="0"/>
              </a:rPr>
              <a:t>Armature</a:t>
            </a:r>
            <a:endParaRPr lang="pt-BR" sz="3600" dirty="0">
              <a:latin typeface="Arial Black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0" y="714356"/>
            <a:ext cx="1357290" cy="6429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Users\Higor\Desktop\Untitled-1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1071922" cy="1266817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1643042" y="257174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Aplicações da </a:t>
            </a:r>
            <a:r>
              <a:rPr lang="pt-BR" dirty="0" err="1" smtClean="0"/>
              <a:t>Bind</a:t>
            </a:r>
            <a:r>
              <a:rPr lang="pt-BR" dirty="0" smtClean="0"/>
              <a:t> </a:t>
            </a:r>
            <a:r>
              <a:rPr lang="pt-BR" dirty="0" err="1" smtClean="0"/>
              <a:t>Tool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5" name="Picture 3" descr="C:\Users\Higor\Desktop\Untitled-1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4214818"/>
            <a:ext cx="1027608" cy="1214446"/>
          </a:xfrm>
          <a:prstGeom prst="rect">
            <a:avLst/>
          </a:prstGeom>
          <a:noFill/>
        </p:spPr>
      </p:pic>
      <p:sp>
        <p:nvSpPr>
          <p:cNvPr id="8" name="CaixaDeTexto 7"/>
          <p:cNvSpPr txBox="1"/>
          <p:nvPr/>
        </p:nvSpPr>
        <p:spPr>
          <a:xfrm>
            <a:off x="1643042" y="4714884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Configurando uma </a:t>
            </a:r>
            <a:r>
              <a:rPr lang="pt-BR" dirty="0" err="1" smtClean="0"/>
              <a:t>Joint</a:t>
            </a:r>
            <a:r>
              <a:rPr lang="pt-BR" dirty="0"/>
              <a:t>.</a:t>
            </a:r>
          </a:p>
        </p:txBody>
      </p:sp>
      <p:pic>
        <p:nvPicPr>
          <p:cNvPr id="3076" name="Picture 4" descr="C:\Users\Higor\Desktop\UntitleSd-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2000240"/>
            <a:ext cx="1214446" cy="1435254"/>
          </a:xfrm>
          <a:prstGeom prst="rect">
            <a:avLst/>
          </a:prstGeom>
          <a:noFill/>
        </p:spPr>
      </p:pic>
      <p:sp>
        <p:nvSpPr>
          <p:cNvPr id="12" name="CaixaDeTexto 11"/>
          <p:cNvSpPr txBox="1"/>
          <p:nvPr/>
        </p:nvSpPr>
        <p:spPr>
          <a:xfrm>
            <a:off x="6357950" y="2357431"/>
            <a:ext cx="2643206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Criando uma </a:t>
            </a:r>
            <a:r>
              <a:rPr lang="pt-BR" dirty="0" err="1" smtClean="0"/>
              <a:t>Armature</a:t>
            </a:r>
            <a:r>
              <a:rPr lang="pt-BR" dirty="0" smtClean="0"/>
              <a:t> ramificada.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4786314" y="3929066"/>
            <a:ext cx="4143404" cy="178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8" name="Picture 6" descr="C:\Users\Higor\Desktop\ads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4214818"/>
            <a:ext cx="1014176" cy="1198571"/>
          </a:xfrm>
          <a:prstGeom prst="rect">
            <a:avLst/>
          </a:prstGeom>
          <a:noFill/>
        </p:spPr>
      </p:pic>
      <p:sp>
        <p:nvSpPr>
          <p:cNvPr id="17" name="CaixaDeTexto 16"/>
          <p:cNvSpPr txBox="1"/>
          <p:nvPr/>
        </p:nvSpPr>
        <p:spPr>
          <a:xfrm>
            <a:off x="6215074" y="4714884"/>
            <a:ext cx="292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Animando uma </a:t>
            </a:r>
            <a:r>
              <a:rPr lang="pt-BR" dirty="0" err="1" smtClean="0"/>
              <a:t>armature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400551</TotalTime>
  <Words>114</Words>
  <Application>Microsoft Office PowerPoint</Application>
  <PresentationFormat>Apresentação na tela (4:3)</PresentationFormat>
  <Paragraphs>19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Skeleton Bones</vt:lpstr>
      <vt:lpstr>Aplicações da Bone Tool</vt:lpstr>
      <vt:lpstr>Criando e Configurando uma Armature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Skeleton Bones</dc:title>
  <dc:creator>Higor</dc:creator>
  <cp:lastModifiedBy>Higor</cp:lastModifiedBy>
  <cp:revision>25</cp:revision>
  <dcterms:created xsi:type="dcterms:W3CDTF">2012-06-25T01:22:52Z</dcterms:created>
  <dcterms:modified xsi:type="dcterms:W3CDTF">2012-06-25T05:23:54Z</dcterms:modified>
</cp:coreProperties>
</file>