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2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3b471e-f18c-4b23-b6d7-5a3eff39db4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3b471e-f18c-4b23-b6d7-5a3eff39db4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3b471e-f18c-4b23-b6d7-5a3eff39db4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3b471e-f18c-4b23-b6d7-5a3eff39db4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Relatórios Financeiros</a:t>
            </a:r>
            <a:endParaRPr kumimoji="0" lang="pt-BR" sz="4400" b="0" i="0" u="none" strike="noStrike" kern="1200" cap="none" spc="0" normalizeH="0" baseline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25/09/2024 13:52:54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25/09/2024 13:43:58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actionButton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 ,map ,pie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105</Words>
  <Application>Microsoft Office PowerPoint</Application>
  <PresentationFormat>Widescreen</PresentationFormat>
  <Paragraphs>54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Relatórios Financeiros</vt:lpstr>
      <vt:lpstr>Page 1</vt:lpstr>
      <vt:lpstr>Page 2</vt:lpstr>
      <vt:lpstr>Page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João Paulo Nogueira da Silva</cp:lastModifiedBy>
  <cp:revision>5</cp:revision>
  <dcterms:created xsi:type="dcterms:W3CDTF">2016-09-04T11:54:55Z</dcterms:created>
  <dcterms:modified xsi:type="dcterms:W3CDTF">2024-09-25T13:55:27Z</dcterms:modified>
</cp:coreProperties>
</file>