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4098-BFD8-702F-8C89-A9F395B5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25706-72FB-87FE-DDC1-44BD4125D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520C-6154-5DCD-64B3-61F599F3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DB7A-24AB-CF2D-136E-449FE77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A5E5-2C10-84C4-7B89-2738CF17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51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6C49-E08B-ED9E-362F-94CE9765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C6A5F-56A3-FF32-68DC-9C73C703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9634-ADE0-F006-4ED7-4F789EA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4285-ACF1-5C57-CCA2-DB670974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E7C1-7F9A-9868-8757-05696319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9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B24A-D3CC-8CE3-E98A-5529B3930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D6B5A-BD7D-1B82-3C97-9A52E8E2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2898-ED33-6B4D-E910-1FB503C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C5C-C131-E486-56CF-047136A7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F430-6207-439C-0163-6E0A958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37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49CB-6AE2-EEC2-2E65-99026C09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3C8-2A60-6B79-82C4-C8F4CFED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4941-BC3B-FCE8-0EA5-E6016AED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9765-4083-C472-6E00-E44C3969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F724-6890-BD25-AA23-3DFA711F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417-ADEE-DA49-DCA1-CDA72EAF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4C9D-BA73-89EE-FF16-6CCC5D5B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A659-0A89-551D-BAD6-5A466722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62AB-7A57-5E0A-4386-95AAEACA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F96-AB74-980C-ED9C-30EB4983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D393-708F-DA7B-1061-10E0EF3C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5529-773F-0512-3B54-E0084F51F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01E5-1100-BEA4-3C00-19A1E38E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F6F2-C585-D1A5-78D8-050753D2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BD3E-06BB-73A9-5A88-4317B297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D2CC-822D-37BD-F282-B6833F67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4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9D6A-2916-F750-1F70-43FD5C9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25F6-0771-24A1-AB91-D2DF7D01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4716-BC41-1B20-CFC5-BEE665E8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99E28-8ED2-C60D-C2A9-7D4CAAA3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C28D-57C3-0734-7B32-D0E6AAFA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9C0C4-E200-C9F8-1489-4C11131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36E39-55A3-380C-2952-19506F6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3D178-CA11-F6C8-17C7-3C8E6609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320A-A7D3-EF09-C33E-B393A9C5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11D54-B071-E066-16BE-613AF87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48680-2460-1CC2-8BA3-278C769A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AAC9-925D-B926-A544-B15049A2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9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816AE-FD65-A3CE-D487-76837B04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ADBA9-F2EA-94EB-4B2F-DEE1F2FC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4BB8-45CE-0951-C5E3-EBC13853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5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7EB3-5EB0-AD7C-D8AE-54001D11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70F1-44F0-2AED-8AC6-11006EFA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86F6-88AC-F137-404A-ACC4C868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39DD-24E1-B43B-A8E9-E5268AA5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53B3-D0BB-3FB7-EA1D-8CB256D3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C333-184D-30D4-4C33-0AC0E53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5B62-7426-BED8-0414-89A5BFF9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45A0A-7B6A-71D7-4CF8-4E3695B9B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7F53-B25A-0DD7-FEFC-916E94DF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04A-7F86-7A63-2997-94F5FF07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AB16-3932-E0F5-8A82-A46C0663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B2E7-6C1E-7090-8E0B-1EBE9B74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A28FC-497A-308A-B0F1-1BCF3949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0A9E-2BA5-F861-AA6A-6248F0E2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A139-41EB-2BFA-7814-C28660762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2989-B241-42E0-95CE-3CCF20C430B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BCE7-A32C-7D07-4D9F-D22027A87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E1DE-C8B0-9380-6303-4FF85D62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A749-526D-4B76-B20C-58F364E79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2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C151349-CC06-7BD8-FEEC-0CD4EE31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6" y="2349990"/>
            <a:ext cx="1827280" cy="1827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75898-B8DD-1A2E-DACF-D35FE3CDCB65}"/>
              </a:ext>
            </a:extLst>
          </p:cNvPr>
          <p:cNvSpPr txBox="1"/>
          <p:nvPr/>
        </p:nvSpPr>
        <p:spPr>
          <a:xfrm>
            <a:off x="4398426" y="2725021"/>
            <a:ext cx="66926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i="0" dirty="0">
                <a:solidFill>
                  <a:srgbClr val="58595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Serviço de Alerta de </a:t>
            </a:r>
          </a:p>
          <a:p>
            <a:r>
              <a:rPr lang="pt-BR" sz="3200" i="0" dirty="0">
                <a:solidFill>
                  <a:srgbClr val="58595B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Acidentes do Trabalho</a:t>
            </a:r>
            <a:endParaRPr lang="pt-BR" sz="3200" dirty="0">
              <a:solidFill>
                <a:srgbClr val="58595B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0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Paulo Reis Ribeiro Teixeira</dc:creator>
  <cp:lastModifiedBy>Joao Paulo Reis Ribeiro Teixeira</cp:lastModifiedBy>
  <cp:revision>1</cp:revision>
  <dcterms:created xsi:type="dcterms:W3CDTF">2022-07-27T17:26:22Z</dcterms:created>
  <dcterms:modified xsi:type="dcterms:W3CDTF">2022-07-27T17:37:02Z</dcterms:modified>
</cp:coreProperties>
</file>