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8DD0599-FC30-4E0B-88E2-4A95674BA8DA}">
  <a:tblStyle styleId="{98DD0599-FC30-4E0B-88E2-4A95674BA8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669"/>
  </p:normalViewPr>
  <p:slideViewPr>
    <p:cSldViewPr snapToGrid="0">
      <p:cViewPr varScale="1">
        <p:scale>
          <a:sx n="89" d="100"/>
          <a:sy n="89" d="100"/>
        </p:scale>
        <p:origin x="-84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37718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Eleitoral 2018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 de julho de 2018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71250" y="3849075"/>
            <a:ext cx="78015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João P. Gonçalves</a:t>
            </a:r>
            <a:br>
              <a:rPr lang="pt-BR" sz="1200" dirty="0"/>
            </a:br>
            <a:r>
              <a:rPr lang="pt-BR" sz="1200" dirty="0"/>
              <a:t>Saulo </a:t>
            </a:r>
            <a:r>
              <a:rPr lang="pt-BR" sz="1200" dirty="0" err="1"/>
              <a:t>Stopa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Propostas Futuras</a:t>
            </a:r>
            <a:endParaRPr/>
          </a:p>
        </p:txBody>
      </p:sp>
      <p:grpSp>
        <p:nvGrpSpPr>
          <p:cNvPr id="150" name="Shape 150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51" name="Shape 15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Shape 153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Aplicação de Inteligência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600" dirty="0">
                <a:solidFill>
                  <a:schemeClr val="lt1"/>
                </a:solidFill>
              </a:rPr>
              <a:t>Desenvolver aplicação utilizando Machine Learning para identificar se o </a:t>
            </a:r>
            <a:r>
              <a:rPr lang="pt-BR" sz="1600" dirty="0" err="1">
                <a:solidFill>
                  <a:schemeClr val="lt1"/>
                </a:solidFill>
              </a:rPr>
              <a:t>tweet</a:t>
            </a:r>
            <a:r>
              <a:rPr lang="pt-BR" sz="1600" dirty="0">
                <a:solidFill>
                  <a:schemeClr val="lt1"/>
                </a:solidFill>
              </a:rPr>
              <a:t> gerado é ou não uma intenção de voto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5" name="Shape 155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56" name="Shape 156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Propor conteúdos educativos para ‘</a:t>
            </a:r>
            <a:r>
              <a:rPr lang="pt-BR" dirty="0" err="1">
                <a:solidFill>
                  <a:schemeClr val="lt1"/>
                </a:solidFill>
              </a:rPr>
              <a:t>haters</a:t>
            </a:r>
            <a:r>
              <a:rPr lang="pt-BR" dirty="0">
                <a:solidFill>
                  <a:schemeClr val="lt1"/>
                </a:solidFill>
              </a:rPr>
              <a:t>’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4294967295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600" dirty="0">
                <a:solidFill>
                  <a:schemeClr val="lt1"/>
                </a:solidFill>
              </a:rPr>
              <a:t>A maioria dos usuários do </a:t>
            </a:r>
            <a:r>
              <a:rPr lang="pt-BR" sz="1600" dirty="0" err="1">
                <a:solidFill>
                  <a:schemeClr val="lt1"/>
                </a:solidFill>
              </a:rPr>
              <a:t>Twitter</a:t>
            </a:r>
            <a:r>
              <a:rPr lang="pt-BR" sz="1600" dirty="0">
                <a:solidFill>
                  <a:schemeClr val="lt1"/>
                </a:solidFill>
              </a:rPr>
              <a:t> escolhe um lado e vira torcedor, em vez de ser crítico em suas análises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Serviço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dirty="0">
                <a:solidFill>
                  <a:schemeClr val="lt1"/>
                </a:solidFill>
              </a:rPr>
              <a:t>Digite seu texto aqui</a:t>
            </a:r>
            <a:endParaRPr>
              <a:solidFill>
                <a:schemeClr val="lt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dirty="0">
                <a:solidFill>
                  <a:schemeClr val="lt1"/>
                </a:solidFill>
              </a:rPr>
              <a:t>Digite seu texto aqui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Serviço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4294967295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dirty="0">
                <a:solidFill>
                  <a:schemeClr val="lt1"/>
                </a:solidFill>
              </a:rPr>
              <a:t>Digite seu texto aqui</a:t>
            </a:r>
            <a:endParaRPr>
              <a:solidFill>
                <a:schemeClr val="lt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dirty="0">
                <a:solidFill>
                  <a:schemeClr val="lt1"/>
                </a:solidFill>
              </a:rPr>
              <a:t>Digite seu texto aqui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Realizar a pesquisa eleitoral 2018 para prever as intenções de voto por determinada cidade, utilizando-se de técnicas Web Crawling, API do Twitter, linguagem de programação Python e também com o Jupyter.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Gerais</a:t>
            </a:r>
            <a:endParaRPr/>
          </a:p>
        </p:txBody>
      </p:sp>
      <p:grpSp>
        <p:nvGrpSpPr>
          <p:cNvPr id="73" name="Shape 73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4" name="Shape 7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Números Gerais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 dirty="0"/>
              <a:t>Nossa pesquisa contemplou o número de </a:t>
            </a:r>
            <a:r>
              <a:rPr lang="pt-BR" sz="1600" dirty="0" smtClean="0"/>
              <a:t>4800 </a:t>
            </a:r>
            <a:r>
              <a:rPr lang="pt-BR" sz="1600" dirty="0" err="1" smtClean="0"/>
              <a:t>tweets</a:t>
            </a:r>
            <a:r>
              <a:rPr lang="pt-BR" sz="1600" dirty="0" smtClean="0"/>
              <a:t> </a:t>
            </a:r>
            <a:r>
              <a:rPr lang="pt-BR" sz="1600" dirty="0"/>
              <a:t>no período de 04 à 06 de julho/2018</a:t>
            </a:r>
            <a:endParaRPr sz="1600"/>
          </a:p>
        </p:txBody>
      </p:sp>
      <p:grpSp>
        <p:nvGrpSpPr>
          <p:cNvPr id="78" name="Shape 7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9" name="Shape 7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Os Mais Comentados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Sobre os candidatos</a:t>
            </a:r>
            <a:endParaRPr sz="1600"/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Jair </a:t>
            </a:r>
            <a:r>
              <a:rPr lang="pt-BR" sz="1600" dirty="0" err="1"/>
              <a:t>Bolsonaro</a:t>
            </a:r>
            <a:r>
              <a:rPr lang="pt-BR" sz="1600" dirty="0"/>
              <a:t> é o mais comentado</a:t>
            </a:r>
            <a:endParaRPr sz="1600"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Com números muito baixos, os demais candidatos aparecem com baixas interações</a:t>
            </a:r>
            <a:endParaRPr sz="1600"/>
          </a:p>
        </p:txBody>
      </p:sp>
      <p:grpSp>
        <p:nvGrpSpPr>
          <p:cNvPr id="83" name="Shape 83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4" name="Shape 8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Filtros dos Tweets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Utilizamos filtros básicos, sem expressões regulares, apenas capturando as informações na íntegra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68734" y="300439"/>
            <a:ext cx="8427839" cy="4432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 dirty="0"/>
              <a:t>Objetivo do projeto: </a:t>
            </a:r>
            <a:endParaRPr sz="4200" b="1" dirty="0"/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Recuperar e armazenar os dados de interações da Rede Social </a:t>
            </a:r>
            <a:r>
              <a:rPr lang="pt-BR" sz="4000" dirty="0" err="1"/>
              <a:t>Twitter</a:t>
            </a:r>
            <a:r>
              <a:rPr lang="pt-BR" sz="4000" dirty="0"/>
              <a:t> e desenvolver um projeto para analisar os sentimentos dos usuários</a:t>
            </a:r>
            <a:endParaRPr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Mercado composto de políticos em constante necessidade de informações relevantes e precisas para sua campanhas de marketing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Público-alvo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Políticos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Partidos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Jornalistas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Os concorrentes: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pt-BR" dirty="0"/>
              <a:t>Agências de Pesquisas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Alguns gráficos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sz="3200" b="1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 dirty="0"/>
              <a:t> 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pt-BR" sz="1600"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pt-BR" sz="1600"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pt-BR" sz="1600" b="1"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pt-BR" sz="1600" b="1" dirty="0"/>
              <a:t>Limpeza e Estruturação dos Dados:</a:t>
            </a:r>
          </a:p>
          <a:p>
            <a:pPr lvl="0" indent="-330200">
              <a:buSzPts val="1600"/>
            </a:pPr>
            <a:r>
              <a:rPr lang="pt-BR" sz="1600" dirty="0"/>
              <a:t>Nesse caso, os usuários colocam o nome do país em inglês</a:t>
            </a:r>
          </a:p>
          <a:p>
            <a:pPr lvl="0" indent="-330200">
              <a:buSzPts val="1600"/>
            </a:pPr>
            <a:r>
              <a:rPr lang="pt-BR" sz="1600" dirty="0"/>
              <a:t>A análise se restringiu a somente dois dias de recuperação dos dados</a:t>
            </a:r>
          </a:p>
        </p:txBody>
      </p:sp>
      <p:pic>
        <p:nvPicPr>
          <p:cNvPr id="1027" name="Picture 3" descr="D:\Pos-Graduacao2017\RIWRS\Imagens\PaisesQueGeraramTweet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005" y="1095213"/>
            <a:ext cx="4440682" cy="37026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Alguns gráficos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sz="3200" b="1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 dirty="0"/>
              <a:t> 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pt-BR" sz="1600"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pt-BR" sz="1600"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pt-BR" sz="1600" b="1"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pt-BR" sz="1600" b="1" dirty="0"/>
              <a:t>Limpeza e Estruturação dos Dados:</a:t>
            </a:r>
          </a:p>
          <a:p>
            <a:pPr lvl="0" indent="-330200">
              <a:buSzPts val="1600"/>
            </a:pPr>
            <a:r>
              <a:rPr lang="pt-BR" sz="1600" dirty="0"/>
              <a:t>A análise se restringiu as principais capitais em dois dias de recuperação dos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9C8340F-A087-E349-884F-47C55E3C6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71" y="1277945"/>
            <a:ext cx="3100558" cy="34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408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 idx="4294967295"/>
          </p:nvPr>
        </p:nvSpPr>
        <p:spPr>
          <a:xfrm>
            <a:off x="290185" y="1545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Análise de Dados</a:t>
            </a:r>
            <a:br>
              <a:rPr lang="pt-BR" sz="2800" dirty="0"/>
            </a:br>
            <a:r>
              <a:rPr lang="pt-BR" sz="2800" dirty="0"/>
              <a:t>(sem Machine Learning)</a:t>
            </a:r>
            <a:endParaRPr sz="2800"/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 dirty="0"/>
              <a:t>- O candidato Jair </a:t>
            </a:r>
            <a:r>
              <a:rPr lang="pt-BR" sz="1600" dirty="0" err="1"/>
              <a:t>Bolsonaro</a:t>
            </a:r>
            <a:r>
              <a:rPr lang="pt-BR" sz="1600" dirty="0"/>
              <a:t> disparadamente é  o mais comentado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 b="1" dirty="0"/>
              <a:t>Porém, ao imprimir as mensagens:</a:t>
            </a:r>
            <a:endParaRPr sz="1600" b="1"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É o mais comentado,  porém com muitas palavras negativas</a:t>
            </a:r>
            <a:endParaRPr sz="1600"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Alguns </a:t>
            </a:r>
            <a:r>
              <a:rPr lang="pt-BR" sz="1600" dirty="0" err="1"/>
              <a:t>IDs</a:t>
            </a:r>
            <a:r>
              <a:rPr lang="pt-BR" sz="1600" dirty="0"/>
              <a:t> de usuários do </a:t>
            </a:r>
            <a:r>
              <a:rPr lang="pt-BR" sz="1600" dirty="0" err="1"/>
              <a:t>Twitter</a:t>
            </a:r>
            <a:r>
              <a:rPr lang="pt-BR" sz="1600" dirty="0"/>
              <a:t> geram muito conteúdo, fazendo muito volume e aumentando o trabalho da análise dos dados</a:t>
            </a:r>
            <a:endParaRPr sz="1600"/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5689075" y="30833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4294967295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4294967295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4294967295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4294967295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2051" name="Picture 3" descr="D:\Pos-Graduacao2017\RIWRS\Imagens\CandidatosMaisCitado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1545" y="193639"/>
            <a:ext cx="4656792" cy="48086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348</Words>
  <Application>Microsoft Macintosh PowerPoint</Application>
  <PresentationFormat>Apresentação na tela (16:9)</PresentationFormat>
  <Paragraphs>60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Slate</vt:lpstr>
      <vt:lpstr>Pesquisa Eleitoral 2018</vt:lpstr>
      <vt:lpstr>Visão geral</vt:lpstr>
      <vt:lpstr>Informações Gerais</vt:lpstr>
      <vt:lpstr>Objetivo do projeto:  Recuperar e armazenar os dados de interações da Rede Social Twitter e desenvolver um projeto para analisar os sentimentos dos usuários</vt:lpstr>
      <vt:lpstr>Mercado composto de políticos em constante necessidade de informações relevantes e precisas para sua campanhas de marketing</vt:lpstr>
      <vt:lpstr>Público-alvo</vt:lpstr>
      <vt:lpstr>Alguns gráficos</vt:lpstr>
      <vt:lpstr>Alguns gráficos</vt:lpstr>
      <vt:lpstr>Análise de Dados (sem Machine Learning)</vt:lpstr>
      <vt:lpstr>Propostas Futuras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Eleitoral 2018</dc:title>
  <cp:lastModifiedBy>João Paulo da Silva Gonçalves</cp:lastModifiedBy>
  <cp:revision>28</cp:revision>
  <dcterms:modified xsi:type="dcterms:W3CDTF">2018-07-19T02:56:07Z</dcterms:modified>
</cp:coreProperties>
</file>