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96C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33" autoAdjust="0"/>
  </p:normalViewPr>
  <p:slideViewPr>
    <p:cSldViewPr>
      <p:cViewPr varScale="1">
        <p:scale>
          <a:sx n="82" d="100"/>
          <a:sy n="82" d="100"/>
        </p:scale>
        <p:origin x="5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  <Relationship Id="rId3" Type="http://schemas.openxmlformats.org/officeDocument/2006/relationships/notesMaster" Target="notesMasters/notesMaster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heme" Target="theme/theme1.xml"/>
  <Relationship Id="rId7" Type="http://schemas.openxmlformats.org/officeDocument/2006/relationships/tableStyles" Target="tableStyles.xml"/>
</Relationships>

</file>

<file path=ppt/notesMasters/_rels/notesMaster1.xml.rels><?xml version="1.0" encoding="UTF-8"?>

<Relationships xmlns="http://schemas.openxmlformats.org/package/2006/relationships">
  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514E0-CE4C-4898-9229-517E1CB0A697}" type="datetimeFigureOut">
              <a:rPr lang="en-GB" smtClean="0"/>
              <a:t>10/08/2013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8EB79-ABD4-4952-98CA-7172F78B1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26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/>
            </a:r>
          </a:p>
          <a:p>
            <a:r>
              <a:rPr lang="en-US"/>
              <a:t>Sujeito a alterações</a:t>
            </a:r>
          </a:p>
          <a:p>
            <a:br>
              <a:rPr/>
            </a:br>
          </a:p>
          <a:p>
            <a:r>
              <a:rPr lang="en-US"/>
              <a:t>Relacionamento</a:t>
            </a:r>
          </a:p>
          <a:p>
            <a:r>
              <a:rPr lang="en-US"/>
              <a:t>==============</a:t>
            </a:r>
          </a:p>
          <a:p>
            <a:r>
              <a:rPr lang="en-US"/>
              <a:t>Redes sociais : Comunicação direta com o cliente. Fidelizar o cliente.</a:t>
            </a:r>
          </a:p>
          <a:p>
            <a:br>
              <a:rPr/>
            </a:b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8EB79-ABD4-4952-98CA-7172F78B112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056024"/>
      </p:ext>
    </p:extLst>
  </p:cSld>
  <p:clrMapOvr>
    <a:masterClrMapping/>
  </p:clrMapOvr>
</p:notes>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  <Relationship Id="rId10" Type="http://schemas.openxmlformats.org/officeDocument/2006/relationships/image" Target="../media/image9.png"/>
  <Relationship Id="rId11" Type="http://schemas.openxmlformats.org/officeDocument/2006/relationships/image" Target="../media/image10.emf"/>
  <Relationship Id="rId2" Type="http://schemas.openxmlformats.org/officeDocument/2006/relationships/image" Target="../media/image1.png"/>
  <Relationship Id="rId3" Type="http://schemas.openxmlformats.org/officeDocument/2006/relationships/image" Target="../media/image2.png"/>
  <Relationship Id="rId4" Type="http://schemas.openxmlformats.org/officeDocument/2006/relationships/image" Target="../media/image3.png"/>
  <Relationship Id="rId5" Type="http://schemas.openxmlformats.org/officeDocument/2006/relationships/image" Target="../media/image4.png"/>
  <Relationship Id="rId6" Type="http://schemas.openxmlformats.org/officeDocument/2006/relationships/image" Target="../media/image5.png"/>
  <Relationship Id="rId7" Type="http://schemas.openxmlformats.org/officeDocument/2006/relationships/image" Target="../media/image6.png"/>
  <Relationship Id="rId8" Type="http://schemas.openxmlformats.org/officeDocument/2006/relationships/image" Target="../media/image7.png"/>
  <Relationship Id="rId9" Type="http://schemas.openxmlformats.org/officeDocument/2006/relationships/image" Target="../media/image8.png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image10.emf"/>
  <Relationship Id="rId3" Type="http://schemas.openxmlformats.org/officeDocument/2006/relationships/image" Target="../media/image11.emf"/>
  <Relationship Id="rId4" Type="http://schemas.openxmlformats.org/officeDocument/2006/relationships/image" Target="../media/image12.emf"/>
  <Relationship Id="rId5" Type="http://schemas.openxmlformats.org/officeDocument/2006/relationships/image" Target="../media/image13.emf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image10.emf"/>
  <Relationship Id="rId3" Type="http://schemas.openxmlformats.org/officeDocument/2006/relationships/image" Target="../media/image14.emf"/>
  <Relationship Id="rId4" Type="http://schemas.openxmlformats.org/officeDocument/2006/relationships/image" Target="../media/image15.emf"/>
  <Relationship Id="rId5" Type="http://schemas.openxmlformats.org/officeDocument/2006/relationships/image" Target="../media/image16.emf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-14845" y="0"/>
            <a:ext cx="9158845" cy="548680"/>
          </a:xfrm>
          <a:prstGeom prst="rect">
            <a:avLst/>
          </a:prstGeom>
          <a:solidFill>
            <a:srgbClr val="22222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547664" y="116632"/>
            <a:ext cx="6120680" cy="360040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fr-CH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48680"/>
            <a:ext cx="1814400" cy="4608512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dirty="0" smtClean="0">
                <a:solidFill>
                  <a:schemeClr val="dk1"/>
                </a:solidFill>
              </a:defRPr>
            </a:lvl1pPr>
            <a:lvl2pPr>
              <a:defRPr lang="en-US" sz="1800" dirty="0" smtClean="0">
                <a:solidFill>
                  <a:schemeClr val="dk1"/>
                </a:solidFill>
              </a:defRPr>
            </a:lvl2pPr>
            <a:lvl3pPr>
              <a:defRPr lang="en-US" sz="1800" dirty="0" smtClean="0">
                <a:solidFill>
                  <a:schemeClr val="dk1"/>
                </a:solidFill>
              </a:defRPr>
            </a:lvl3pPr>
            <a:lvl4pPr>
              <a:defRPr lang="en-US" sz="1800" dirty="0" smtClean="0">
                <a:solidFill>
                  <a:schemeClr val="dk1"/>
                </a:solidFill>
              </a:defRPr>
            </a:lvl4pPr>
            <a:lvl5pPr>
              <a:defRPr lang="fr-CH" sz="1800" dirty="0">
                <a:solidFill>
                  <a:schemeClr val="dk1"/>
                </a:solidFill>
              </a:defRPr>
            </a:lvl5pPr>
          </a:lstStyle>
          <a:p>
            <a:pPr marL="0" lvl="0"/>
            <a:r>
              <a:rPr lang="fr-CH" dirty="0" err="1" smtClean="0"/>
              <a:t>partner_network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8165" y="548680"/>
            <a:ext cx="1814400" cy="2318737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pPr marL="0" lvl="0"/>
            <a:r>
              <a:rPr lang="fr-CH" sz="1200" dirty="0" err="1" smtClean="0"/>
              <a:t>key_activities</a:t>
            </a:r>
            <a:endParaRPr lang="fr-CH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660442" y="548680"/>
            <a:ext cx="1814400" cy="4608000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 smtClean="0"/>
              <a:t>value_proposition</a:t>
            </a:r>
            <a:endParaRPr lang="fr-CH" sz="120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32049" y="2867417"/>
            <a:ext cx="1814400" cy="2289776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pPr marL="0" lvl="0"/>
            <a:r>
              <a:rPr lang="fr-CH" sz="1200" dirty="0" err="1" smtClean="0"/>
              <a:t>key_resources</a:t>
            </a:r>
            <a:endParaRPr lang="fr-CH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157192"/>
            <a:ext cx="4557713" cy="1691649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 smtClean="0"/>
              <a:t>cost_structure</a:t>
            </a:r>
            <a:endParaRPr lang="fr-CH" sz="1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557486" y="5159367"/>
            <a:ext cx="4579200" cy="1692000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 smtClean="0"/>
              <a:t>revenue_streams</a:t>
            </a:r>
            <a:endParaRPr lang="fr-CH" sz="120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76149" y="548680"/>
            <a:ext cx="1814400" cy="2318737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 smtClean="0"/>
              <a:t>customer_relationship</a:t>
            </a:r>
            <a:endParaRPr lang="fr-CH" sz="1200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479076" y="2867450"/>
            <a:ext cx="1814400" cy="2289600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 smtClean="0"/>
              <a:t>channels</a:t>
            </a:r>
            <a:endParaRPr lang="fr-CH" sz="1200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299112" y="548680"/>
            <a:ext cx="1836000" cy="4608000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 smtClean="0"/>
              <a:t>customer_segments</a:t>
            </a:r>
            <a:endParaRPr lang="fr-CH" sz="1200" dirty="0"/>
          </a:p>
        </p:txBody>
      </p:sp>
      <p:pic>
        <p:nvPicPr>
          <p:cNvPr id="1026" name="Picture 2" descr="C:\Users\boris\Dropbox\BMFoundry\02 BMWebApp\DEsign\Materials\report icons\report_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1" y="2839888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ris\Dropbox\BMFoundry\02 BMWebApp\DEsign\Materials\report icons\report_c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514750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ris\Dropbox\BMFoundry\02 BMWebApp\DEsign\Materials\report icons\report_cs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8878" y="536869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oris\Dropbox\BMFoundry\02 BMWebApp\DEsign\Materials\report icons\report_cst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0007" y="5157192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oris\Dropbox\BMFoundry\02 BMWebApp\DEsign\Materials\report icons\report_ka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864" y="563926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oris\Dropbox\BMFoundry\02 BMWebApp\DEsign\Materials\report icons\report_kp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7664" y="563927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oris\Dropbox\BMFoundry\02 BMWebApp\DEsign\Materials\report icons\report_kr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5856" y="2852936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oris\Dropbox\BMFoundry\02 BMWebApp\DEsign\Materials\report icons\report_rs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76329" y="5157192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boris\Dropbox\BMFoundry\02 BMWebApp\DEsign\Materials\report icons\report_vp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8064" y="536869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43767"/>
            <a:ext cx="1512168" cy="2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pc_value_pro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4845" y="0"/>
            <a:ext cx="9158845" cy="548680"/>
          </a:xfrm>
          <a:prstGeom prst="rect">
            <a:avLst/>
          </a:prstGeom>
          <a:solidFill>
            <a:srgbClr val="22222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547664" y="116632"/>
            <a:ext cx="6120680" cy="360040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6000" y="836712"/>
            <a:ext cx="4546000" cy="2275268"/>
          </a:xfrm>
          <a:custGeom>
            <a:avLst/>
            <a:gdLst>
              <a:gd name="connsiteX0" fmla="*/ 0 w 4546000"/>
              <a:gd name="connsiteY0" fmla="*/ 0 h 2275268"/>
              <a:gd name="connsiteX1" fmla="*/ 4546000 w 4546000"/>
              <a:gd name="connsiteY1" fmla="*/ 0 h 2275268"/>
              <a:gd name="connsiteX2" fmla="*/ 4546000 w 4546000"/>
              <a:gd name="connsiteY2" fmla="*/ 2275268 h 2275268"/>
              <a:gd name="connsiteX3" fmla="*/ 0 w 4546000"/>
              <a:gd name="connsiteY3" fmla="*/ 2275268 h 2275268"/>
              <a:gd name="connsiteX4" fmla="*/ 0 w 4546000"/>
              <a:gd name="connsiteY4" fmla="*/ 0 h 2275268"/>
              <a:gd name="connsiteX0" fmla="*/ 0 w 4546000"/>
              <a:gd name="connsiteY0" fmla="*/ 0 h 2275268"/>
              <a:gd name="connsiteX1" fmla="*/ 4546000 w 4546000"/>
              <a:gd name="connsiteY1" fmla="*/ 0 h 2275268"/>
              <a:gd name="connsiteX2" fmla="*/ 4546000 w 4546000"/>
              <a:gd name="connsiteY2" fmla="*/ 2275268 h 2275268"/>
              <a:gd name="connsiteX3" fmla="*/ 2249214 w 4546000"/>
              <a:gd name="connsiteY3" fmla="*/ 2275268 h 2275268"/>
              <a:gd name="connsiteX4" fmla="*/ 0 w 4546000"/>
              <a:gd name="connsiteY4" fmla="*/ 0 h 2275268"/>
              <a:gd name="connsiteX0" fmla="*/ 0 w 4546000"/>
              <a:gd name="connsiteY0" fmla="*/ 0 h 2275268"/>
              <a:gd name="connsiteX1" fmla="*/ 4546000 w 4546000"/>
              <a:gd name="connsiteY1" fmla="*/ 0 h 2275268"/>
              <a:gd name="connsiteX2" fmla="*/ 4546000 w 4546000"/>
              <a:gd name="connsiteY2" fmla="*/ 2275268 h 2275268"/>
              <a:gd name="connsiteX3" fmla="*/ 2261914 w 4546000"/>
              <a:gd name="connsiteY3" fmla="*/ 2275268 h 2275268"/>
              <a:gd name="connsiteX4" fmla="*/ 0 w 4546000"/>
              <a:gd name="connsiteY4" fmla="*/ 0 h 2275268"/>
              <a:gd name="connsiteX0" fmla="*/ 0 w 4546000"/>
              <a:gd name="connsiteY0" fmla="*/ 0 h 2275268"/>
              <a:gd name="connsiteX1" fmla="*/ 4546000 w 4546000"/>
              <a:gd name="connsiteY1" fmla="*/ 0 h 2275268"/>
              <a:gd name="connsiteX2" fmla="*/ 4546000 w 4546000"/>
              <a:gd name="connsiteY2" fmla="*/ 2275268 h 2275268"/>
              <a:gd name="connsiteX3" fmla="*/ 2261914 w 4546000"/>
              <a:gd name="connsiteY3" fmla="*/ 2275268 h 2275268"/>
              <a:gd name="connsiteX4" fmla="*/ 0 w 4546000"/>
              <a:gd name="connsiteY4" fmla="*/ 0 h 227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6000" h="2275268">
                <a:moveTo>
                  <a:pt x="0" y="0"/>
                </a:moveTo>
                <a:lnTo>
                  <a:pt x="4546000" y="0"/>
                </a:lnTo>
                <a:lnTo>
                  <a:pt x="4546000" y="2275268"/>
                </a:lnTo>
                <a:lnTo>
                  <a:pt x="2261914" y="227526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342900" indent="-342900" algn="r">
              <a:buNone/>
              <a:defRPr lang="en-GB" sz="1200" dirty="0"/>
            </a:lvl1pPr>
          </a:lstStyle>
          <a:p>
            <a:pPr marL="0" lvl="0" indent="0"/>
            <a:r>
              <a:rPr lang="en-US" dirty="0" err="1" smtClean="0"/>
              <a:t>gain_creators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6000" y="3111980"/>
            <a:ext cx="4546000" cy="2278800"/>
          </a:xfrm>
          <a:custGeom>
            <a:avLst/>
            <a:gdLst>
              <a:gd name="connsiteX0" fmla="*/ 0 w 4546000"/>
              <a:gd name="connsiteY0" fmla="*/ 0 h 2278800"/>
              <a:gd name="connsiteX1" fmla="*/ 4546000 w 4546000"/>
              <a:gd name="connsiteY1" fmla="*/ 0 h 2278800"/>
              <a:gd name="connsiteX2" fmla="*/ 4546000 w 4546000"/>
              <a:gd name="connsiteY2" fmla="*/ 2278800 h 2278800"/>
              <a:gd name="connsiteX3" fmla="*/ 0 w 4546000"/>
              <a:gd name="connsiteY3" fmla="*/ 2278800 h 2278800"/>
              <a:gd name="connsiteX4" fmla="*/ 0 w 4546000"/>
              <a:gd name="connsiteY4" fmla="*/ 0 h 2278800"/>
              <a:gd name="connsiteX0" fmla="*/ 2276475 w 4546000"/>
              <a:gd name="connsiteY0" fmla="*/ 0 h 2278800"/>
              <a:gd name="connsiteX1" fmla="*/ 4546000 w 4546000"/>
              <a:gd name="connsiteY1" fmla="*/ 0 h 2278800"/>
              <a:gd name="connsiteX2" fmla="*/ 4546000 w 4546000"/>
              <a:gd name="connsiteY2" fmla="*/ 2278800 h 2278800"/>
              <a:gd name="connsiteX3" fmla="*/ 0 w 4546000"/>
              <a:gd name="connsiteY3" fmla="*/ 2278800 h 2278800"/>
              <a:gd name="connsiteX4" fmla="*/ 2276475 w 4546000"/>
              <a:gd name="connsiteY4" fmla="*/ 0 h 227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6000" h="2278800">
                <a:moveTo>
                  <a:pt x="2276475" y="0"/>
                </a:moveTo>
                <a:lnTo>
                  <a:pt x="4546000" y="0"/>
                </a:lnTo>
                <a:lnTo>
                  <a:pt x="4546000" y="2278800"/>
                </a:lnTo>
                <a:lnTo>
                  <a:pt x="0" y="2278800"/>
                </a:lnTo>
                <a:lnTo>
                  <a:pt x="2276475" y="0"/>
                </a:ln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>
            <a:lvl1pPr marL="342900" indent="-342900" algn="r">
              <a:buNone/>
              <a:defRPr lang="en-GB" sz="1200" dirty="0"/>
            </a:lvl1pPr>
          </a:lstStyle>
          <a:p>
            <a:pPr marL="0" lvl="0" indent="0"/>
            <a:r>
              <a:rPr lang="en-US" dirty="0" err="1" smtClean="0"/>
              <a:t>pain_relievers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0080" y="838252"/>
            <a:ext cx="2282589" cy="4552527"/>
          </a:xfrm>
          <a:custGeom>
            <a:avLst/>
            <a:gdLst>
              <a:gd name="connsiteX0" fmla="*/ 0 w 2282589"/>
              <a:gd name="connsiteY0" fmla="*/ 0 h 4552527"/>
              <a:gd name="connsiteX1" fmla="*/ 2282589 w 2282589"/>
              <a:gd name="connsiteY1" fmla="*/ 0 h 4552527"/>
              <a:gd name="connsiteX2" fmla="*/ 2282589 w 2282589"/>
              <a:gd name="connsiteY2" fmla="*/ 4552527 h 4552527"/>
              <a:gd name="connsiteX3" fmla="*/ 0 w 2282589"/>
              <a:gd name="connsiteY3" fmla="*/ 4552527 h 4552527"/>
              <a:gd name="connsiteX4" fmla="*/ 0 w 2282589"/>
              <a:gd name="connsiteY4" fmla="*/ 0 h 4552527"/>
              <a:gd name="connsiteX0" fmla="*/ 0 w 2282589"/>
              <a:gd name="connsiteY0" fmla="*/ 0 h 4552527"/>
              <a:gd name="connsiteX1" fmla="*/ 2282589 w 2282589"/>
              <a:gd name="connsiteY1" fmla="*/ 0 h 4552527"/>
              <a:gd name="connsiteX2" fmla="*/ 2282589 w 2282589"/>
              <a:gd name="connsiteY2" fmla="*/ 2303313 h 4552527"/>
              <a:gd name="connsiteX3" fmla="*/ 0 w 2282589"/>
              <a:gd name="connsiteY3" fmla="*/ 4552527 h 4552527"/>
              <a:gd name="connsiteX4" fmla="*/ 0 w 2282589"/>
              <a:gd name="connsiteY4" fmla="*/ 0 h 4552527"/>
              <a:gd name="connsiteX0" fmla="*/ 0 w 2295289"/>
              <a:gd name="connsiteY0" fmla="*/ 0 h 4552527"/>
              <a:gd name="connsiteX1" fmla="*/ 2282589 w 2295289"/>
              <a:gd name="connsiteY1" fmla="*/ 0 h 4552527"/>
              <a:gd name="connsiteX2" fmla="*/ 2295289 w 2295289"/>
              <a:gd name="connsiteY2" fmla="*/ 2284263 h 4552527"/>
              <a:gd name="connsiteX3" fmla="*/ 0 w 2295289"/>
              <a:gd name="connsiteY3" fmla="*/ 4552527 h 4552527"/>
              <a:gd name="connsiteX4" fmla="*/ 0 w 2295289"/>
              <a:gd name="connsiteY4" fmla="*/ 0 h 4552527"/>
              <a:gd name="connsiteX0" fmla="*/ 0 w 2283810"/>
              <a:gd name="connsiteY0" fmla="*/ 0 h 4552527"/>
              <a:gd name="connsiteX1" fmla="*/ 2282589 w 2283810"/>
              <a:gd name="connsiteY1" fmla="*/ 0 h 4552527"/>
              <a:gd name="connsiteX2" fmla="*/ 2282589 w 2283810"/>
              <a:gd name="connsiteY2" fmla="*/ 2284263 h 4552527"/>
              <a:gd name="connsiteX3" fmla="*/ 0 w 2283810"/>
              <a:gd name="connsiteY3" fmla="*/ 4552527 h 4552527"/>
              <a:gd name="connsiteX4" fmla="*/ 0 w 2283810"/>
              <a:gd name="connsiteY4" fmla="*/ 0 h 4552527"/>
              <a:gd name="connsiteX0" fmla="*/ 0 w 2282589"/>
              <a:gd name="connsiteY0" fmla="*/ 0 h 4552527"/>
              <a:gd name="connsiteX1" fmla="*/ 2282589 w 2282589"/>
              <a:gd name="connsiteY1" fmla="*/ 2284263 h 4552527"/>
              <a:gd name="connsiteX2" fmla="*/ 0 w 2282589"/>
              <a:gd name="connsiteY2" fmla="*/ 4552527 h 4552527"/>
              <a:gd name="connsiteX3" fmla="*/ 0 w 2282589"/>
              <a:gd name="connsiteY3" fmla="*/ 0 h 45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589" h="4552527">
                <a:moveTo>
                  <a:pt x="0" y="0"/>
                </a:moveTo>
                <a:lnTo>
                  <a:pt x="2282589" y="2284263"/>
                </a:lnTo>
                <a:lnTo>
                  <a:pt x="0" y="455252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>
            <a:lvl1pPr marL="342900" indent="-342900" algn="ctr">
              <a:buNone/>
              <a:defRPr lang="en-GB" sz="1200" dirty="0"/>
            </a:lvl1pPr>
          </a:lstStyle>
          <a:p>
            <a:pPr marL="0" lvl="0" indent="0"/>
            <a:r>
              <a:rPr lang="en-US" dirty="0" err="1" smtClean="0"/>
              <a:t>products_and_services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43767"/>
            <a:ext cx="1512168" cy="2916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8276" y="1155364"/>
            <a:ext cx="452985" cy="3044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4725144"/>
            <a:ext cx="360040" cy="3600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2564904"/>
            <a:ext cx="1080120" cy="45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0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pc_customer_seg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4845" y="0"/>
            <a:ext cx="9158845" cy="548680"/>
          </a:xfrm>
          <a:prstGeom prst="rect">
            <a:avLst/>
          </a:prstGeom>
          <a:solidFill>
            <a:srgbClr val="22222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547664" y="116632"/>
            <a:ext cx="6120680" cy="360040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830362"/>
            <a:ext cx="3895725" cy="2274049"/>
          </a:xfrm>
          <a:custGeom>
            <a:avLst/>
            <a:gdLst>
              <a:gd name="connsiteX0" fmla="*/ 0 w 3895725"/>
              <a:gd name="connsiteY0" fmla="*/ 0 h 2272886"/>
              <a:gd name="connsiteX1" fmla="*/ 3895725 w 3895725"/>
              <a:gd name="connsiteY1" fmla="*/ 0 h 2272886"/>
              <a:gd name="connsiteX2" fmla="*/ 3895725 w 3895725"/>
              <a:gd name="connsiteY2" fmla="*/ 2272886 h 2272886"/>
              <a:gd name="connsiteX3" fmla="*/ 0 w 3895725"/>
              <a:gd name="connsiteY3" fmla="*/ 2272886 h 2272886"/>
              <a:gd name="connsiteX4" fmla="*/ 0 w 3895725"/>
              <a:gd name="connsiteY4" fmla="*/ 0 h 2272886"/>
              <a:gd name="connsiteX0" fmla="*/ 0 w 3895725"/>
              <a:gd name="connsiteY0" fmla="*/ 0 h 2272886"/>
              <a:gd name="connsiteX1" fmla="*/ 3895725 w 3895725"/>
              <a:gd name="connsiteY1" fmla="*/ 0 h 2272886"/>
              <a:gd name="connsiteX2" fmla="*/ 2308225 w 3895725"/>
              <a:gd name="connsiteY2" fmla="*/ 2272886 h 2272886"/>
              <a:gd name="connsiteX3" fmla="*/ 0 w 3895725"/>
              <a:gd name="connsiteY3" fmla="*/ 2272886 h 2272886"/>
              <a:gd name="connsiteX4" fmla="*/ 0 w 3895725"/>
              <a:gd name="connsiteY4" fmla="*/ 0 h 2272886"/>
              <a:gd name="connsiteX0" fmla="*/ 0 w 3895725"/>
              <a:gd name="connsiteY0" fmla="*/ 0 h 2272886"/>
              <a:gd name="connsiteX1" fmla="*/ 3895725 w 3895725"/>
              <a:gd name="connsiteY1" fmla="*/ 673100 h 2272886"/>
              <a:gd name="connsiteX2" fmla="*/ 2308225 w 3895725"/>
              <a:gd name="connsiteY2" fmla="*/ 2272886 h 2272886"/>
              <a:gd name="connsiteX3" fmla="*/ 0 w 3895725"/>
              <a:gd name="connsiteY3" fmla="*/ 2272886 h 2272886"/>
              <a:gd name="connsiteX4" fmla="*/ 0 w 3895725"/>
              <a:gd name="connsiteY4" fmla="*/ 0 h 2272886"/>
              <a:gd name="connsiteX0" fmla="*/ 1943100 w 3895725"/>
              <a:gd name="connsiteY0" fmla="*/ 50800 h 1599786"/>
              <a:gd name="connsiteX1" fmla="*/ 3895725 w 3895725"/>
              <a:gd name="connsiteY1" fmla="*/ 0 h 1599786"/>
              <a:gd name="connsiteX2" fmla="*/ 2308225 w 3895725"/>
              <a:gd name="connsiteY2" fmla="*/ 1599786 h 1599786"/>
              <a:gd name="connsiteX3" fmla="*/ 0 w 3895725"/>
              <a:gd name="connsiteY3" fmla="*/ 1599786 h 1599786"/>
              <a:gd name="connsiteX4" fmla="*/ 1943100 w 3895725"/>
              <a:gd name="connsiteY4" fmla="*/ 50800 h 1599786"/>
              <a:gd name="connsiteX0" fmla="*/ 0 w 3895725"/>
              <a:gd name="connsiteY0" fmla="*/ 1599786 h 1599786"/>
              <a:gd name="connsiteX1" fmla="*/ 3895725 w 3895725"/>
              <a:gd name="connsiteY1" fmla="*/ 0 h 1599786"/>
              <a:gd name="connsiteX2" fmla="*/ 2308225 w 3895725"/>
              <a:gd name="connsiteY2" fmla="*/ 1599786 h 1599786"/>
              <a:gd name="connsiteX3" fmla="*/ 0 w 3895725"/>
              <a:gd name="connsiteY3" fmla="*/ 1599786 h 1599786"/>
              <a:gd name="connsiteX0" fmla="*/ 0 w 3895725"/>
              <a:gd name="connsiteY0" fmla="*/ 2038718 h 2038718"/>
              <a:gd name="connsiteX1" fmla="*/ 1263651 w 3895725"/>
              <a:gd name="connsiteY1" fmla="*/ 0 h 2038718"/>
              <a:gd name="connsiteX2" fmla="*/ 3895725 w 3895725"/>
              <a:gd name="connsiteY2" fmla="*/ 438932 h 2038718"/>
              <a:gd name="connsiteX3" fmla="*/ 2308225 w 3895725"/>
              <a:gd name="connsiteY3" fmla="*/ 2038718 h 2038718"/>
              <a:gd name="connsiteX4" fmla="*/ 0 w 3895725"/>
              <a:gd name="connsiteY4" fmla="*/ 2038718 h 2038718"/>
              <a:gd name="connsiteX0" fmla="*/ 0 w 3895725"/>
              <a:gd name="connsiteY0" fmla="*/ 2038718 h 2038718"/>
              <a:gd name="connsiteX1" fmla="*/ 1263651 w 3895725"/>
              <a:gd name="connsiteY1" fmla="*/ 0 h 2038718"/>
              <a:gd name="connsiteX2" fmla="*/ 2216151 w 3895725"/>
              <a:gd name="connsiteY2" fmla="*/ 177800 h 2038718"/>
              <a:gd name="connsiteX3" fmla="*/ 3895725 w 3895725"/>
              <a:gd name="connsiteY3" fmla="*/ 438932 h 2038718"/>
              <a:gd name="connsiteX4" fmla="*/ 2308225 w 3895725"/>
              <a:gd name="connsiteY4" fmla="*/ 2038718 h 2038718"/>
              <a:gd name="connsiteX5" fmla="*/ 0 w 3895725"/>
              <a:gd name="connsiteY5" fmla="*/ 2038718 h 2038718"/>
              <a:gd name="connsiteX0" fmla="*/ 0 w 3895725"/>
              <a:gd name="connsiteY0" fmla="*/ 2130515 h 2130515"/>
              <a:gd name="connsiteX1" fmla="*/ 1263651 w 3895725"/>
              <a:gd name="connsiteY1" fmla="*/ 91797 h 2130515"/>
              <a:gd name="connsiteX2" fmla="*/ 3895725 w 3895725"/>
              <a:gd name="connsiteY2" fmla="*/ 530729 h 2130515"/>
              <a:gd name="connsiteX3" fmla="*/ 2308225 w 3895725"/>
              <a:gd name="connsiteY3" fmla="*/ 2130515 h 2130515"/>
              <a:gd name="connsiteX4" fmla="*/ 0 w 3895725"/>
              <a:gd name="connsiteY4" fmla="*/ 2130515 h 2130515"/>
              <a:gd name="connsiteX0" fmla="*/ 0 w 3895725"/>
              <a:gd name="connsiteY0" fmla="*/ 2130515 h 2130515"/>
              <a:gd name="connsiteX1" fmla="*/ 1263651 w 3895725"/>
              <a:gd name="connsiteY1" fmla="*/ 91797 h 2130515"/>
              <a:gd name="connsiteX2" fmla="*/ 3895725 w 3895725"/>
              <a:gd name="connsiteY2" fmla="*/ 530729 h 2130515"/>
              <a:gd name="connsiteX3" fmla="*/ 2308225 w 3895725"/>
              <a:gd name="connsiteY3" fmla="*/ 2130515 h 2130515"/>
              <a:gd name="connsiteX4" fmla="*/ 0 w 3895725"/>
              <a:gd name="connsiteY4" fmla="*/ 2130515 h 2130515"/>
              <a:gd name="connsiteX0" fmla="*/ 0 w 3895725"/>
              <a:gd name="connsiteY0" fmla="*/ 2225384 h 2225384"/>
              <a:gd name="connsiteX1" fmla="*/ 1263651 w 3895725"/>
              <a:gd name="connsiteY1" fmla="*/ 186666 h 2225384"/>
              <a:gd name="connsiteX2" fmla="*/ 3895725 w 3895725"/>
              <a:gd name="connsiteY2" fmla="*/ 625598 h 2225384"/>
              <a:gd name="connsiteX3" fmla="*/ 2308225 w 3895725"/>
              <a:gd name="connsiteY3" fmla="*/ 2225384 h 2225384"/>
              <a:gd name="connsiteX4" fmla="*/ 0 w 3895725"/>
              <a:gd name="connsiteY4" fmla="*/ 2225384 h 2225384"/>
              <a:gd name="connsiteX0" fmla="*/ 0 w 3895725"/>
              <a:gd name="connsiteY0" fmla="*/ 2241756 h 2241756"/>
              <a:gd name="connsiteX1" fmla="*/ 1339851 w 3895725"/>
              <a:gd name="connsiteY1" fmla="*/ 177638 h 2241756"/>
              <a:gd name="connsiteX2" fmla="*/ 3895725 w 3895725"/>
              <a:gd name="connsiteY2" fmla="*/ 641970 h 2241756"/>
              <a:gd name="connsiteX3" fmla="*/ 2308225 w 3895725"/>
              <a:gd name="connsiteY3" fmla="*/ 2241756 h 2241756"/>
              <a:gd name="connsiteX4" fmla="*/ 0 w 3895725"/>
              <a:gd name="connsiteY4" fmla="*/ 2241756 h 2241756"/>
              <a:gd name="connsiteX0" fmla="*/ 0 w 3895725"/>
              <a:gd name="connsiteY0" fmla="*/ 2267212 h 2267212"/>
              <a:gd name="connsiteX1" fmla="*/ 1403351 w 3895725"/>
              <a:gd name="connsiteY1" fmla="*/ 164994 h 2267212"/>
              <a:gd name="connsiteX2" fmla="*/ 3895725 w 3895725"/>
              <a:gd name="connsiteY2" fmla="*/ 667426 h 2267212"/>
              <a:gd name="connsiteX3" fmla="*/ 2308225 w 3895725"/>
              <a:gd name="connsiteY3" fmla="*/ 2267212 h 2267212"/>
              <a:gd name="connsiteX4" fmla="*/ 0 w 3895725"/>
              <a:gd name="connsiteY4" fmla="*/ 2267212 h 2267212"/>
              <a:gd name="connsiteX0" fmla="*/ 0 w 3895725"/>
              <a:gd name="connsiteY0" fmla="*/ 2267212 h 2267212"/>
              <a:gd name="connsiteX1" fmla="*/ 1403351 w 3895725"/>
              <a:gd name="connsiteY1" fmla="*/ 164994 h 2267212"/>
              <a:gd name="connsiteX2" fmla="*/ 3895725 w 3895725"/>
              <a:gd name="connsiteY2" fmla="*/ 667426 h 2267212"/>
              <a:gd name="connsiteX3" fmla="*/ 2308225 w 3895725"/>
              <a:gd name="connsiteY3" fmla="*/ 2267212 h 2267212"/>
              <a:gd name="connsiteX4" fmla="*/ 0 w 3895725"/>
              <a:gd name="connsiteY4" fmla="*/ 2267212 h 2267212"/>
              <a:gd name="connsiteX0" fmla="*/ 0 w 3895725"/>
              <a:gd name="connsiteY0" fmla="*/ 2274049 h 2274049"/>
              <a:gd name="connsiteX1" fmla="*/ 1403351 w 3895725"/>
              <a:gd name="connsiteY1" fmla="*/ 171831 h 2274049"/>
              <a:gd name="connsiteX2" fmla="*/ 3895725 w 3895725"/>
              <a:gd name="connsiteY2" fmla="*/ 674263 h 2274049"/>
              <a:gd name="connsiteX3" fmla="*/ 2308225 w 3895725"/>
              <a:gd name="connsiteY3" fmla="*/ 2274049 h 2274049"/>
              <a:gd name="connsiteX4" fmla="*/ 0 w 3895725"/>
              <a:gd name="connsiteY4" fmla="*/ 2274049 h 227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725" h="2274049">
                <a:moveTo>
                  <a:pt x="0" y="2274049"/>
                </a:moveTo>
                <a:cubicBezTo>
                  <a:pt x="31750" y="1179610"/>
                  <a:pt x="723901" y="453470"/>
                  <a:pt x="1403351" y="171831"/>
                </a:cubicBezTo>
                <a:cubicBezTo>
                  <a:pt x="2052638" y="-94800"/>
                  <a:pt x="3112029" y="-135423"/>
                  <a:pt x="3895725" y="674263"/>
                </a:cubicBezTo>
                <a:lnTo>
                  <a:pt x="2308225" y="2274049"/>
                </a:lnTo>
                <a:lnTo>
                  <a:pt x="0" y="2274049"/>
                </a:ln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>
            <a:lvl1pPr marL="342900" indent="-342900" algn="ctr">
              <a:buNone/>
              <a:defRPr lang="en-GB" sz="1200" dirty="0">
                <a:solidFill>
                  <a:schemeClr val="dk1"/>
                </a:solidFill>
              </a:defRPr>
            </a:lvl1pPr>
          </a:lstStyle>
          <a:p>
            <a:pPr marL="0" lvl="0" indent="0"/>
            <a:r>
              <a:rPr lang="en-US" dirty="0" smtClean="0"/>
              <a:t>gains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875719" y="1507015"/>
            <a:ext cx="2261931" cy="3206272"/>
          </a:xfrm>
          <a:custGeom>
            <a:avLst/>
            <a:gdLst>
              <a:gd name="connsiteX0" fmla="*/ 0 w 1592006"/>
              <a:gd name="connsiteY0" fmla="*/ 0 h 3225322"/>
              <a:gd name="connsiteX1" fmla="*/ 1592006 w 1592006"/>
              <a:gd name="connsiteY1" fmla="*/ 0 h 3225322"/>
              <a:gd name="connsiteX2" fmla="*/ 1592006 w 1592006"/>
              <a:gd name="connsiteY2" fmla="*/ 3225322 h 3225322"/>
              <a:gd name="connsiteX3" fmla="*/ 0 w 1592006"/>
              <a:gd name="connsiteY3" fmla="*/ 3225322 h 3225322"/>
              <a:gd name="connsiteX4" fmla="*/ 0 w 1592006"/>
              <a:gd name="connsiteY4" fmla="*/ 0 h 3225322"/>
              <a:gd name="connsiteX0" fmla="*/ 0 w 2223832"/>
              <a:gd name="connsiteY0" fmla="*/ 0 h 3225322"/>
              <a:gd name="connsiteX1" fmla="*/ 1592006 w 2223832"/>
              <a:gd name="connsiteY1" fmla="*/ 0 h 3225322"/>
              <a:gd name="connsiteX2" fmla="*/ 2223831 w 2223832"/>
              <a:gd name="connsiteY2" fmla="*/ 1542573 h 3225322"/>
              <a:gd name="connsiteX3" fmla="*/ 1592006 w 2223832"/>
              <a:gd name="connsiteY3" fmla="*/ 3225322 h 3225322"/>
              <a:gd name="connsiteX4" fmla="*/ 0 w 2223832"/>
              <a:gd name="connsiteY4" fmla="*/ 3225322 h 3225322"/>
              <a:gd name="connsiteX5" fmla="*/ 0 w 2223832"/>
              <a:gd name="connsiteY5" fmla="*/ 0 h 3225322"/>
              <a:gd name="connsiteX0" fmla="*/ 0 w 2223832"/>
              <a:gd name="connsiteY0" fmla="*/ 0 h 3225322"/>
              <a:gd name="connsiteX1" fmla="*/ 1592006 w 2223832"/>
              <a:gd name="connsiteY1" fmla="*/ 0 h 3225322"/>
              <a:gd name="connsiteX2" fmla="*/ 2223831 w 2223832"/>
              <a:gd name="connsiteY2" fmla="*/ 1542573 h 3225322"/>
              <a:gd name="connsiteX3" fmla="*/ 1592006 w 2223832"/>
              <a:gd name="connsiteY3" fmla="*/ 3225322 h 3225322"/>
              <a:gd name="connsiteX4" fmla="*/ 0 w 2223832"/>
              <a:gd name="connsiteY4" fmla="*/ 0 h 3225322"/>
              <a:gd name="connsiteX0" fmla="*/ 0 w 2223832"/>
              <a:gd name="connsiteY0" fmla="*/ 1612900 h 3225322"/>
              <a:gd name="connsiteX1" fmla="*/ 1592006 w 2223832"/>
              <a:gd name="connsiteY1" fmla="*/ 0 h 3225322"/>
              <a:gd name="connsiteX2" fmla="*/ 2223831 w 2223832"/>
              <a:gd name="connsiteY2" fmla="*/ 1542573 h 3225322"/>
              <a:gd name="connsiteX3" fmla="*/ 1592006 w 2223832"/>
              <a:gd name="connsiteY3" fmla="*/ 3225322 h 3225322"/>
              <a:gd name="connsiteX4" fmla="*/ 0 w 2223832"/>
              <a:gd name="connsiteY4" fmla="*/ 1612900 h 3225322"/>
              <a:gd name="connsiteX0" fmla="*/ 0 w 1592006"/>
              <a:gd name="connsiteY0" fmla="*/ 1612900 h 3225322"/>
              <a:gd name="connsiteX1" fmla="*/ 1592006 w 1592006"/>
              <a:gd name="connsiteY1" fmla="*/ 0 h 3225322"/>
              <a:gd name="connsiteX2" fmla="*/ 1563431 w 1592006"/>
              <a:gd name="connsiteY2" fmla="*/ 1542573 h 3225322"/>
              <a:gd name="connsiteX3" fmla="*/ 1592006 w 1592006"/>
              <a:gd name="connsiteY3" fmla="*/ 3225322 h 3225322"/>
              <a:gd name="connsiteX4" fmla="*/ 0 w 1592006"/>
              <a:gd name="connsiteY4" fmla="*/ 1612900 h 3225322"/>
              <a:gd name="connsiteX0" fmla="*/ 0 w 1791006"/>
              <a:gd name="connsiteY0" fmla="*/ 1612900 h 3225322"/>
              <a:gd name="connsiteX1" fmla="*/ 1592006 w 1791006"/>
              <a:gd name="connsiteY1" fmla="*/ 0 h 3225322"/>
              <a:gd name="connsiteX2" fmla="*/ 1592006 w 1791006"/>
              <a:gd name="connsiteY2" fmla="*/ 3225322 h 3225322"/>
              <a:gd name="connsiteX3" fmla="*/ 0 w 1791006"/>
              <a:gd name="connsiteY3" fmla="*/ 1612900 h 3225322"/>
              <a:gd name="connsiteX0" fmla="*/ 0 w 2261931"/>
              <a:gd name="connsiteY0" fmla="*/ 1613236 h 3225658"/>
              <a:gd name="connsiteX1" fmla="*/ 1592006 w 2261931"/>
              <a:gd name="connsiteY1" fmla="*/ 336 h 3225658"/>
              <a:gd name="connsiteX2" fmla="*/ 2261931 w 2261931"/>
              <a:gd name="connsiteY2" fmla="*/ 1606409 h 3225658"/>
              <a:gd name="connsiteX3" fmla="*/ 1592006 w 2261931"/>
              <a:gd name="connsiteY3" fmla="*/ 3225658 h 3225658"/>
              <a:gd name="connsiteX4" fmla="*/ 0 w 2261931"/>
              <a:gd name="connsiteY4" fmla="*/ 1613236 h 3225658"/>
              <a:gd name="connsiteX0" fmla="*/ 0 w 2261931"/>
              <a:gd name="connsiteY0" fmla="*/ 1612900 h 3225322"/>
              <a:gd name="connsiteX1" fmla="*/ 1592006 w 2261931"/>
              <a:gd name="connsiteY1" fmla="*/ 0 h 3225322"/>
              <a:gd name="connsiteX2" fmla="*/ 2261931 w 2261931"/>
              <a:gd name="connsiteY2" fmla="*/ 1606073 h 3225322"/>
              <a:gd name="connsiteX3" fmla="*/ 1592006 w 2261931"/>
              <a:gd name="connsiteY3" fmla="*/ 3225322 h 3225322"/>
              <a:gd name="connsiteX4" fmla="*/ 0 w 2261931"/>
              <a:gd name="connsiteY4" fmla="*/ 1612900 h 3225322"/>
              <a:gd name="connsiteX0" fmla="*/ 0 w 2261931"/>
              <a:gd name="connsiteY0" fmla="*/ 1612900 h 3225322"/>
              <a:gd name="connsiteX1" fmla="*/ 1592006 w 2261931"/>
              <a:gd name="connsiteY1" fmla="*/ 0 h 3225322"/>
              <a:gd name="connsiteX2" fmla="*/ 2261931 w 2261931"/>
              <a:gd name="connsiteY2" fmla="*/ 1606073 h 3225322"/>
              <a:gd name="connsiteX3" fmla="*/ 1592006 w 2261931"/>
              <a:gd name="connsiteY3" fmla="*/ 3225322 h 3225322"/>
              <a:gd name="connsiteX4" fmla="*/ 0 w 2261931"/>
              <a:gd name="connsiteY4" fmla="*/ 1612900 h 3225322"/>
              <a:gd name="connsiteX0" fmla="*/ 0 w 2261931"/>
              <a:gd name="connsiteY0" fmla="*/ 1612900 h 3225322"/>
              <a:gd name="connsiteX1" fmla="*/ 1592006 w 2261931"/>
              <a:gd name="connsiteY1" fmla="*/ 0 h 3225322"/>
              <a:gd name="connsiteX2" fmla="*/ 2261931 w 2261931"/>
              <a:gd name="connsiteY2" fmla="*/ 1606073 h 3225322"/>
              <a:gd name="connsiteX3" fmla="*/ 1592006 w 2261931"/>
              <a:gd name="connsiteY3" fmla="*/ 3225322 h 3225322"/>
              <a:gd name="connsiteX4" fmla="*/ 0 w 2261931"/>
              <a:gd name="connsiteY4" fmla="*/ 1612900 h 3225322"/>
              <a:gd name="connsiteX0" fmla="*/ 0 w 2261931"/>
              <a:gd name="connsiteY0" fmla="*/ 1612900 h 3225322"/>
              <a:gd name="connsiteX1" fmla="*/ 1592006 w 2261931"/>
              <a:gd name="connsiteY1" fmla="*/ 0 h 3225322"/>
              <a:gd name="connsiteX2" fmla="*/ 2261931 w 2261931"/>
              <a:gd name="connsiteY2" fmla="*/ 1606073 h 3225322"/>
              <a:gd name="connsiteX3" fmla="*/ 1592006 w 2261931"/>
              <a:gd name="connsiteY3" fmla="*/ 3225322 h 3225322"/>
              <a:gd name="connsiteX4" fmla="*/ 0 w 2261931"/>
              <a:gd name="connsiteY4" fmla="*/ 1612900 h 3225322"/>
              <a:gd name="connsiteX0" fmla="*/ 0 w 2261931"/>
              <a:gd name="connsiteY0" fmla="*/ 1603375 h 3215797"/>
              <a:gd name="connsiteX1" fmla="*/ 1592006 w 2261931"/>
              <a:gd name="connsiteY1" fmla="*/ 0 h 3215797"/>
              <a:gd name="connsiteX2" fmla="*/ 2261931 w 2261931"/>
              <a:gd name="connsiteY2" fmla="*/ 1596548 h 3215797"/>
              <a:gd name="connsiteX3" fmla="*/ 1592006 w 2261931"/>
              <a:gd name="connsiteY3" fmla="*/ 3215797 h 3215797"/>
              <a:gd name="connsiteX4" fmla="*/ 0 w 2261931"/>
              <a:gd name="connsiteY4" fmla="*/ 1603375 h 3215797"/>
              <a:gd name="connsiteX0" fmla="*/ 0 w 2261931"/>
              <a:gd name="connsiteY0" fmla="*/ 1593850 h 3206272"/>
              <a:gd name="connsiteX1" fmla="*/ 1592006 w 2261931"/>
              <a:gd name="connsiteY1" fmla="*/ 0 h 3206272"/>
              <a:gd name="connsiteX2" fmla="*/ 2261931 w 2261931"/>
              <a:gd name="connsiteY2" fmla="*/ 1587023 h 3206272"/>
              <a:gd name="connsiteX3" fmla="*/ 1592006 w 2261931"/>
              <a:gd name="connsiteY3" fmla="*/ 3206272 h 3206272"/>
              <a:gd name="connsiteX4" fmla="*/ 0 w 2261931"/>
              <a:gd name="connsiteY4" fmla="*/ 1593850 h 320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931" h="3206272">
                <a:moveTo>
                  <a:pt x="0" y="1593850"/>
                </a:moveTo>
                <a:lnTo>
                  <a:pt x="1592006" y="0"/>
                </a:lnTo>
                <a:cubicBezTo>
                  <a:pt x="2098111" y="574595"/>
                  <a:pt x="2261931" y="1049469"/>
                  <a:pt x="2261931" y="1587023"/>
                </a:cubicBezTo>
                <a:cubicBezTo>
                  <a:pt x="2261931" y="2124577"/>
                  <a:pt x="2015561" y="2841068"/>
                  <a:pt x="1592006" y="3206272"/>
                </a:cubicBezTo>
                <a:lnTo>
                  <a:pt x="0" y="1593850"/>
                </a:ln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>
            <a:lvl1pPr marL="342900" indent="-342900" algn="ctr">
              <a:buNone/>
              <a:defRPr lang="en-GB" sz="1200" dirty="0">
                <a:solidFill>
                  <a:schemeClr val="dk1"/>
                </a:solidFill>
              </a:defRPr>
            </a:lvl1pPr>
          </a:lstStyle>
          <a:p>
            <a:pPr marL="0" lvl="0" indent="0"/>
            <a:r>
              <a:rPr lang="en-US" dirty="0" smtClean="0"/>
              <a:t>jobs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3110762"/>
            <a:ext cx="3895725" cy="2277678"/>
          </a:xfrm>
          <a:custGeom>
            <a:avLst/>
            <a:gdLst>
              <a:gd name="connsiteX0" fmla="*/ 0 w 3895725"/>
              <a:gd name="connsiteY0" fmla="*/ 0 h 2289901"/>
              <a:gd name="connsiteX1" fmla="*/ 3895725 w 3895725"/>
              <a:gd name="connsiteY1" fmla="*/ 0 h 2289901"/>
              <a:gd name="connsiteX2" fmla="*/ 3895725 w 3895725"/>
              <a:gd name="connsiteY2" fmla="*/ 2289901 h 2289901"/>
              <a:gd name="connsiteX3" fmla="*/ 0 w 3895725"/>
              <a:gd name="connsiteY3" fmla="*/ 2289901 h 2289901"/>
              <a:gd name="connsiteX4" fmla="*/ 0 w 3895725"/>
              <a:gd name="connsiteY4" fmla="*/ 0 h 2289901"/>
              <a:gd name="connsiteX0" fmla="*/ 0 w 3895725"/>
              <a:gd name="connsiteY0" fmla="*/ 0 h 2289901"/>
              <a:gd name="connsiteX1" fmla="*/ 2295525 w 3895725"/>
              <a:gd name="connsiteY1" fmla="*/ 0 h 2289901"/>
              <a:gd name="connsiteX2" fmla="*/ 3895725 w 3895725"/>
              <a:gd name="connsiteY2" fmla="*/ 2289901 h 2289901"/>
              <a:gd name="connsiteX3" fmla="*/ 0 w 3895725"/>
              <a:gd name="connsiteY3" fmla="*/ 2289901 h 2289901"/>
              <a:gd name="connsiteX4" fmla="*/ 0 w 3895725"/>
              <a:gd name="connsiteY4" fmla="*/ 0 h 2289901"/>
              <a:gd name="connsiteX0" fmla="*/ 0 w 3895725"/>
              <a:gd name="connsiteY0" fmla="*/ 0 h 2289901"/>
              <a:gd name="connsiteX1" fmla="*/ 2295525 w 3895725"/>
              <a:gd name="connsiteY1" fmla="*/ 0 h 2289901"/>
              <a:gd name="connsiteX2" fmla="*/ 3895725 w 3895725"/>
              <a:gd name="connsiteY2" fmla="*/ 1604101 h 2289901"/>
              <a:gd name="connsiteX3" fmla="*/ 0 w 3895725"/>
              <a:gd name="connsiteY3" fmla="*/ 2289901 h 2289901"/>
              <a:gd name="connsiteX4" fmla="*/ 0 w 3895725"/>
              <a:gd name="connsiteY4" fmla="*/ 0 h 2289901"/>
              <a:gd name="connsiteX0" fmla="*/ 0 w 3895725"/>
              <a:gd name="connsiteY0" fmla="*/ 0 h 1604101"/>
              <a:gd name="connsiteX1" fmla="*/ 2295525 w 3895725"/>
              <a:gd name="connsiteY1" fmla="*/ 0 h 1604101"/>
              <a:gd name="connsiteX2" fmla="*/ 3895725 w 3895725"/>
              <a:gd name="connsiteY2" fmla="*/ 1604101 h 1604101"/>
              <a:gd name="connsiteX3" fmla="*/ 1663700 w 3895725"/>
              <a:gd name="connsiteY3" fmla="*/ 1451701 h 1604101"/>
              <a:gd name="connsiteX4" fmla="*/ 0 w 3895725"/>
              <a:gd name="connsiteY4" fmla="*/ 0 h 1604101"/>
              <a:gd name="connsiteX0" fmla="*/ 0 w 3895725"/>
              <a:gd name="connsiteY0" fmla="*/ 0 h 1604101"/>
              <a:gd name="connsiteX1" fmla="*/ 2295525 w 3895725"/>
              <a:gd name="connsiteY1" fmla="*/ 0 h 1604101"/>
              <a:gd name="connsiteX2" fmla="*/ 3895725 w 3895725"/>
              <a:gd name="connsiteY2" fmla="*/ 1604101 h 1604101"/>
              <a:gd name="connsiteX3" fmla="*/ 0 w 3895725"/>
              <a:gd name="connsiteY3" fmla="*/ 0 h 1604101"/>
              <a:gd name="connsiteX0" fmla="*/ 0 w 3895725"/>
              <a:gd name="connsiteY0" fmla="*/ 0 h 1915933"/>
              <a:gd name="connsiteX1" fmla="*/ 2295525 w 3895725"/>
              <a:gd name="connsiteY1" fmla="*/ 0 h 1915933"/>
              <a:gd name="connsiteX2" fmla="*/ 3895725 w 3895725"/>
              <a:gd name="connsiteY2" fmla="*/ 1604101 h 1915933"/>
              <a:gd name="connsiteX3" fmla="*/ 1377950 w 3895725"/>
              <a:gd name="connsiteY3" fmla="*/ 1854939 h 1915933"/>
              <a:gd name="connsiteX4" fmla="*/ 0 w 3895725"/>
              <a:gd name="connsiteY4" fmla="*/ 0 h 1915933"/>
              <a:gd name="connsiteX0" fmla="*/ 0 w 3895725"/>
              <a:gd name="connsiteY0" fmla="*/ 0 h 2163481"/>
              <a:gd name="connsiteX1" fmla="*/ 2295525 w 3895725"/>
              <a:gd name="connsiteY1" fmla="*/ 0 h 2163481"/>
              <a:gd name="connsiteX2" fmla="*/ 3895725 w 3895725"/>
              <a:gd name="connsiteY2" fmla="*/ 1604101 h 2163481"/>
              <a:gd name="connsiteX3" fmla="*/ 1377950 w 3895725"/>
              <a:gd name="connsiteY3" fmla="*/ 1854939 h 2163481"/>
              <a:gd name="connsiteX4" fmla="*/ 0 w 3895725"/>
              <a:gd name="connsiteY4" fmla="*/ 0 h 2163481"/>
              <a:gd name="connsiteX0" fmla="*/ 1771 w 3897496"/>
              <a:gd name="connsiteY0" fmla="*/ 0 h 2163481"/>
              <a:gd name="connsiteX1" fmla="*/ 2297296 w 3897496"/>
              <a:gd name="connsiteY1" fmla="*/ 0 h 2163481"/>
              <a:gd name="connsiteX2" fmla="*/ 3897496 w 3897496"/>
              <a:gd name="connsiteY2" fmla="*/ 1604101 h 2163481"/>
              <a:gd name="connsiteX3" fmla="*/ 1379721 w 3897496"/>
              <a:gd name="connsiteY3" fmla="*/ 1854939 h 2163481"/>
              <a:gd name="connsiteX4" fmla="*/ 1771 w 3897496"/>
              <a:gd name="connsiteY4" fmla="*/ 0 h 2163481"/>
              <a:gd name="connsiteX0" fmla="*/ 0 w 3895725"/>
              <a:gd name="connsiteY0" fmla="*/ 0 h 1604101"/>
              <a:gd name="connsiteX1" fmla="*/ 2295525 w 3895725"/>
              <a:gd name="connsiteY1" fmla="*/ 0 h 1604101"/>
              <a:gd name="connsiteX2" fmla="*/ 3895725 w 3895725"/>
              <a:gd name="connsiteY2" fmla="*/ 1604101 h 1604101"/>
              <a:gd name="connsiteX3" fmla="*/ 0 w 3895725"/>
              <a:gd name="connsiteY3" fmla="*/ 0 h 1604101"/>
              <a:gd name="connsiteX0" fmla="*/ 5359 w 3901084"/>
              <a:gd name="connsiteY0" fmla="*/ 0 h 2186151"/>
              <a:gd name="connsiteX1" fmla="*/ 2300884 w 3901084"/>
              <a:gd name="connsiteY1" fmla="*/ 0 h 2186151"/>
              <a:gd name="connsiteX2" fmla="*/ 3901084 w 3901084"/>
              <a:gd name="connsiteY2" fmla="*/ 1604101 h 2186151"/>
              <a:gd name="connsiteX3" fmla="*/ 1472209 w 3901084"/>
              <a:gd name="connsiteY3" fmla="*/ 2121639 h 2186151"/>
              <a:gd name="connsiteX4" fmla="*/ 5359 w 3901084"/>
              <a:gd name="connsiteY4" fmla="*/ 0 h 2186151"/>
              <a:gd name="connsiteX0" fmla="*/ 43 w 3895768"/>
              <a:gd name="connsiteY0" fmla="*/ 0 h 2186151"/>
              <a:gd name="connsiteX1" fmla="*/ 2295568 w 3895768"/>
              <a:gd name="connsiteY1" fmla="*/ 0 h 2186151"/>
              <a:gd name="connsiteX2" fmla="*/ 3895768 w 3895768"/>
              <a:gd name="connsiteY2" fmla="*/ 1604101 h 2186151"/>
              <a:gd name="connsiteX3" fmla="*/ 1466893 w 3895768"/>
              <a:gd name="connsiteY3" fmla="*/ 2121639 h 2186151"/>
              <a:gd name="connsiteX4" fmla="*/ 43 w 3895768"/>
              <a:gd name="connsiteY4" fmla="*/ 0 h 2186151"/>
              <a:gd name="connsiteX0" fmla="*/ 43 w 3895768"/>
              <a:gd name="connsiteY0" fmla="*/ 0 h 2265420"/>
              <a:gd name="connsiteX1" fmla="*/ 2295568 w 3895768"/>
              <a:gd name="connsiteY1" fmla="*/ 0 h 2265420"/>
              <a:gd name="connsiteX2" fmla="*/ 3895768 w 3895768"/>
              <a:gd name="connsiteY2" fmla="*/ 1604101 h 2265420"/>
              <a:gd name="connsiteX3" fmla="*/ 1466893 w 3895768"/>
              <a:gd name="connsiteY3" fmla="*/ 2121639 h 2265420"/>
              <a:gd name="connsiteX4" fmla="*/ 43 w 3895768"/>
              <a:gd name="connsiteY4" fmla="*/ 0 h 2265420"/>
              <a:gd name="connsiteX0" fmla="*/ 40 w 3895765"/>
              <a:gd name="connsiteY0" fmla="*/ 0 h 2284124"/>
              <a:gd name="connsiteX1" fmla="*/ 2295565 w 3895765"/>
              <a:gd name="connsiteY1" fmla="*/ 0 h 2284124"/>
              <a:gd name="connsiteX2" fmla="*/ 3895765 w 3895765"/>
              <a:gd name="connsiteY2" fmla="*/ 1604101 h 2284124"/>
              <a:gd name="connsiteX3" fmla="*/ 1530390 w 3895765"/>
              <a:gd name="connsiteY3" fmla="*/ 2147039 h 2284124"/>
              <a:gd name="connsiteX4" fmla="*/ 40 w 3895765"/>
              <a:gd name="connsiteY4" fmla="*/ 0 h 2284124"/>
              <a:gd name="connsiteX0" fmla="*/ 0 w 3895725"/>
              <a:gd name="connsiteY0" fmla="*/ 0 h 2284124"/>
              <a:gd name="connsiteX1" fmla="*/ 2295525 w 3895725"/>
              <a:gd name="connsiteY1" fmla="*/ 0 h 2284124"/>
              <a:gd name="connsiteX2" fmla="*/ 3895725 w 3895725"/>
              <a:gd name="connsiteY2" fmla="*/ 1604101 h 2284124"/>
              <a:gd name="connsiteX3" fmla="*/ 1530350 w 3895725"/>
              <a:gd name="connsiteY3" fmla="*/ 2147039 h 2284124"/>
              <a:gd name="connsiteX4" fmla="*/ 0 w 3895725"/>
              <a:gd name="connsiteY4" fmla="*/ 0 h 2284124"/>
              <a:gd name="connsiteX0" fmla="*/ 0 w 3895725"/>
              <a:gd name="connsiteY0" fmla="*/ 0 h 2265420"/>
              <a:gd name="connsiteX1" fmla="*/ 2295525 w 3895725"/>
              <a:gd name="connsiteY1" fmla="*/ 0 h 2265420"/>
              <a:gd name="connsiteX2" fmla="*/ 3895725 w 3895725"/>
              <a:gd name="connsiteY2" fmla="*/ 1604101 h 2265420"/>
              <a:gd name="connsiteX3" fmla="*/ 1479550 w 3895725"/>
              <a:gd name="connsiteY3" fmla="*/ 2121639 h 2265420"/>
              <a:gd name="connsiteX4" fmla="*/ 0 w 3895725"/>
              <a:gd name="connsiteY4" fmla="*/ 0 h 2265420"/>
              <a:gd name="connsiteX0" fmla="*/ 0 w 3895725"/>
              <a:gd name="connsiteY0" fmla="*/ 0 h 2277678"/>
              <a:gd name="connsiteX1" fmla="*/ 2295525 w 3895725"/>
              <a:gd name="connsiteY1" fmla="*/ 0 h 2277678"/>
              <a:gd name="connsiteX2" fmla="*/ 3895725 w 3895725"/>
              <a:gd name="connsiteY2" fmla="*/ 1604101 h 2277678"/>
              <a:gd name="connsiteX3" fmla="*/ 1479550 w 3895725"/>
              <a:gd name="connsiteY3" fmla="*/ 2121639 h 2277678"/>
              <a:gd name="connsiteX4" fmla="*/ 0 w 3895725"/>
              <a:gd name="connsiteY4" fmla="*/ 0 h 2277678"/>
              <a:gd name="connsiteX0" fmla="*/ 0 w 3895725"/>
              <a:gd name="connsiteY0" fmla="*/ 0 h 2277678"/>
              <a:gd name="connsiteX1" fmla="*/ 2295525 w 3895725"/>
              <a:gd name="connsiteY1" fmla="*/ 0 h 2277678"/>
              <a:gd name="connsiteX2" fmla="*/ 3895725 w 3895725"/>
              <a:gd name="connsiteY2" fmla="*/ 1604101 h 2277678"/>
              <a:gd name="connsiteX3" fmla="*/ 1479550 w 3895725"/>
              <a:gd name="connsiteY3" fmla="*/ 2121639 h 2277678"/>
              <a:gd name="connsiteX4" fmla="*/ 0 w 3895725"/>
              <a:gd name="connsiteY4" fmla="*/ 0 h 227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725" h="2277678">
                <a:moveTo>
                  <a:pt x="0" y="0"/>
                </a:moveTo>
                <a:lnTo>
                  <a:pt x="2295525" y="0"/>
                </a:lnTo>
                <a:lnTo>
                  <a:pt x="3895725" y="1604101"/>
                </a:lnTo>
                <a:cubicBezTo>
                  <a:pt x="3088746" y="2370457"/>
                  <a:pt x="2128838" y="2388989"/>
                  <a:pt x="1479550" y="2121639"/>
                </a:cubicBezTo>
                <a:cubicBezTo>
                  <a:pt x="830263" y="1854289"/>
                  <a:pt x="12171" y="1223556"/>
                  <a:pt x="0" y="0"/>
                </a:cubicBezTo>
                <a:close/>
              </a:path>
            </a:pathLst>
          </a:cu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>
            <a:lvl1pPr marL="342900" indent="-342900" algn="ctr">
              <a:buNone/>
              <a:defRPr lang="en-GB" sz="1200" dirty="0">
                <a:solidFill>
                  <a:schemeClr val="dk1"/>
                </a:solidFill>
              </a:defRPr>
            </a:lvl1pPr>
          </a:lstStyle>
          <a:p>
            <a:pPr marL="0" lvl="0" indent="0"/>
            <a:r>
              <a:rPr lang="en-US" dirty="0" smtClean="0"/>
              <a:t>pains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43767"/>
            <a:ext cx="1512168" cy="291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192" y="1459830"/>
            <a:ext cx="409641" cy="327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39610" y="2492896"/>
            <a:ext cx="492830" cy="4649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9344" y="3677351"/>
            <a:ext cx="409642" cy="3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9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15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rentacar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Problemas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Atividades Chave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Oferta de Valor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Recursos Chave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Estrutura de Custos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Fontes de Receita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Relacionamento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Canais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Segmento de clientes</a:t>
            </a:r>
          </a:p>
        </p:txBody>
      </p:sp>
      <p:sp>
        <p:nvSpPr>
          <p:cNvPr name="AutoShape 11" id="12"/>
          <p:cNvSpPr/>
          <p:nvPr/>
        </p:nvSpPr>
        <p:spPr>
          <a:xfrm>
            <a:off x="7670800" y="54483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Suporte</a:t>
            </a:r>
          </a:p>
        </p:txBody>
      </p:sp>
      <p:sp>
        <p:nvSpPr>
          <p:cNvPr name="AutoShape 12" id="13"/>
          <p:cNvSpPr/>
          <p:nvPr/>
        </p:nvSpPr>
        <p:spPr>
          <a:xfrm>
            <a:off x="215900" y="32893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Excesso de taxas</a:t>
            </a:r>
          </a:p>
        </p:txBody>
      </p:sp>
      <p:sp>
        <p:nvSpPr>
          <p:cNvPr name="AutoShape 13" id="14"/>
          <p:cNvSpPr/>
          <p:nvPr/>
        </p:nvSpPr>
        <p:spPr>
          <a:xfrm>
            <a:off x="2692400" y="19558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Definição e detalhamento dos casos de uso</a:t>
            </a:r>
          </a:p>
        </p:txBody>
      </p:sp>
      <p:sp>
        <p:nvSpPr>
          <p:cNvPr name="AutoShape 14" id="15"/>
          <p:cNvSpPr/>
          <p:nvPr/>
        </p:nvSpPr>
        <p:spPr>
          <a:xfrm>
            <a:off x="2768600" y="12446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Testes aplicados aos casos de uso</a:t>
            </a:r>
          </a:p>
        </p:txBody>
      </p:sp>
      <p:sp>
        <p:nvSpPr>
          <p:cNvPr name="AutoShape 15" id="16"/>
          <p:cNvSpPr/>
          <p:nvPr/>
        </p:nvSpPr>
        <p:spPr>
          <a:xfrm>
            <a:off x="1968500" y="18923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Validação de dados</a:t>
            </a:r>
          </a:p>
        </p:txBody>
      </p:sp>
      <p:sp>
        <p:nvSpPr>
          <p:cNvPr name="AutoShape 16" id="17"/>
          <p:cNvSpPr/>
          <p:nvPr/>
        </p:nvSpPr>
        <p:spPr>
          <a:xfrm>
            <a:off x="1993900" y="10922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Etapas de desenvolvimento</a:t>
            </a:r>
          </a:p>
        </p:txBody>
      </p:sp>
      <p:sp>
        <p:nvSpPr>
          <p:cNvPr name="AutoShape 17" id="18"/>
          <p:cNvSpPr/>
          <p:nvPr/>
        </p:nvSpPr>
        <p:spPr>
          <a:xfrm>
            <a:off x="5664200" y="41402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Redes Socias</a:t>
            </a:r>
          </a:p>
        </p:txBody>
      </p:sp>
      <p:sp>
        <p:nvSpPr>
          <p:cNvPr name="AutoShape 18" id="19"/>
          <p:cNvSpPr/>
          <p:nvPr/>
        </p:nvSpPr>
        <p:spPr>
          <a:xfrm>
            <a:off x="3898900" y="33782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Cadastro simples e no momento da locação</a:t>
            </a:r>
          </a:p>
        </p:txBody>
      </p:sp>
      <p:sp>
        <p:nvSpPr>
          <p:cNvPr name="AutoShape 19" id="20"/>
          <p:cNvSpPr/>
          <p:nvPr/>
        </p:nvSpPr>
        <p:spPr>
          <a:xfrm>
            <a:off x="6565900" y="35306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Sistema</a:t>
            </a:r>
          </a:p>
        </p:txBody>
      </p:sp>
      <p:sp>
        <p:nvSpPr>
          <p:cNvPr name="AutoShape 20" id="21"/>
          <p:cNvSpPr/>
          <p:nvPr/>
        </p:nvSpPr>
        <p:spPr>
          <a:xfrm>
            <a:off x="901700" y="27178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Locação só no local </a:t>
            </a:r>
          </a:p>
        </p:txBody>
      </p:sp>
      <p:sp>
        <p:nvSpPr>
          <p:cNvPr name="AutoShape 21" id="22"/>
          <p:cNvSpPr/>
          <p:nvPr/>
        </p:nvSpPr>
        <p:spPr>
          <a:xfrm>
            <a:off x="2438400" y="5397500"/>
            <a:ext cx="762000" cy="508000"/>
          </a:xfrm>
          <a:prstGeom prst="rect">
            <a:avLst/>
          </a:prstGeom>
          <a:solidFill>
            <a:srgbClr val="A087CD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Manutenção do sistema</a:t>
            </a:r>
          </a:p>
        </p:txBody>
      </p:sp>
      <p:sp>
        <p:nvSpPr>
          <p:cNvPr name="AutoShape 22" id="23"/>
          <p:cNvSpPr/>
          <p:nvPr/>
        </p:nvSpPr>
        <p:spPr>
          <a:xfrm>
            <a:off x="1663700" y="54102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Desenvolvimento do sistema</a:t>
            </a:r>
          </a:p>
        </p:txBody>
      </p:sp>
      <p:sp>
        <p:nvSpPr>
          <p:cNvPr name="AutoShape 23" id="24"/>
          <p:cNvSpPr/>
          <p:nvPr/>
        </p:nvSpPr>
        <p:spPr>
          <a:xfrm>
            <a:off x="4635500" y="28194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Custo/beneficio</a:t>
            </a:r>
          </a:p>
        </p:txBody>
      </p:sp>
      <p:sp>
        <p:nvSpPr>
          <p:cNvPr name="AutoShape 24" id="25"/>
          <p:cNvSpPr/>
          <p:nvPr/>
        </p:nvSpPr>
        <p:spPr>
          <a:xfrm>
            <a:off x="4533900" y="38862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Locação pelo sistema</a:t>
            </a:r>
          </a:p>
        </p:txBody>
      </p:sp>
      <p:sp>
        <p:nvSpPr>
          <p:cNvPr name="AutoShape 25" id="26"/>
          <p:cNvSpPr/>
          <p:nvPr/>
        </p:nvSpPr>
        <p:spPr>
          <a:xfrm>
            <a:off x="3962400" y="2349500"/>
            <a:ext cx="762000" cy="508000"/>
          </a:xfrm>
          <a:prstGeom prst="rect">
            <a:avLst/>
          </a:prstGeom>
          <a:solidFill>
            <a:srgbClr val="82D8FF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Locaçaõ de carros sem muita burocracia </a:t>
            </a:r>
          </a:p>
        </p:txBody>
      </p:sp>
      <p:sp>
        <p:nvSpPr>
          <p:cNvPr name="AutoShape 26" id="27"/>
          <p:cNvSpPr/>
          <p:nvPr/>
        </p:nvSpPr>
        <p:spPr>
          <a:xfrm>
            <a:off x="254000" y="2159000"/>
            <a:ext cx="762000" cy="508000"/>
          </a:xfrm>
          <a:prstGeom prst="rect">
            <a:avLst/>
          </a:prstGeom>
          <a:solidFill>
            <a:srgbClr val="FFAF50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Custo demasiado alto para o cliente </a:t>
            </a:r>
          </a:p>
        </p:txBody>
      </p:sp>
      <p:sp>
        <p:nvSpPr>
          <p:cNvPr name="AutoShape 27" id="28"/>
          <p:cNvSpPr/>
          <p:nvPr/>
        </p:nvSpPr>
        <p:spPr>
          <a:xfrm>
            <a:off x="850900" y="1638300"/>
            <a:ext cx="762000" cy="508000"/>
          </a:xfrm>
          <a:prstGeom prst="rect">
            <a:avLst/>
          </a:prstGeom>
          <a:solidFill>
            <a:srgbClr val="A5FF96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Tempo</a:t>
            </a:r>
          </a:p>
        </p:txBody>
      </p:sp>
      <p:sp>
        <p:nvSpPr>
          <p:cNvPr name="AutoShape 28" id="29"/>
          <p:cNvSpPr/>
          <p:nvPr/>
        </p:nvSpPr>
        <p:spPr>
          <a:xfrm>
            <a:off x="203200" y="10922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Processo de cadastro muito extenso e complicado</a:t>
            </a:r>
          </a:p>
        </p:txBody>
      </p:sp>
      <p:sp>
        <p:nvSpPr>
          <p:cNvPr name="AutoShape 29" id="30"/>
          <p:cNvSpPr/>
          <p:nvPr/>
        </p:nvSpPr>
        <p:spPr>
          <a:xfrm>
            <a:off x="2768600" y="37592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Plataforma de locação digital</a:t>
            </a:r>
          </a:p>
        </p:txBody>
      </p:sp>
      <p:sp>
        <p:nvSpPr>
          <p:cNvPr name="AutoShape 30" id="31"/>
          <p:cNvSpPr/>
          <p:nvPr/>
        </p:nvSpPr>
        <p:spPr>
          <a:xfrm>
            <a:off x="1930400" y="3467100"/>
            <a:ext cx="762000" cy="508000"/>
          </a:xfrm>
          <a:prstGeom prst="rect">
            <a:avLst/>
          </a:prstGeom>
          <a:solidFill>
            <a:srgbClr val="A087CD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Sistema</a:t>
            </a:r>
          </a:p>
        </p:txBody>
      </p:sp>
      <p:sp>
        <p:nvSpPr>
          <p:cNvPr name="AutoShape 31" id="32"/>
          <p:cNvSpPr/>
          <p:nvPr/>
        </p:nvSpPr>
        <p:spPr>
          <a:xfrm>
            <a:off x="6324600" y="18542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Suporte</a:t>
            </a:r>
          </a:p>
        </p:txBody>
      </p:sp>
      <p:sp>
        <p:nvSpPr>
          <p:cNvPr name="AutoShape 32" id="33"/>
          <p:cNvSpPr/>
          <p:nvPr/>
        </p:nvSpPr>
        <p:spPr>
          <a:xfrm>
            <a:off x="5588000" y="15240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Redes sociais</a:t>
            </a:r>
          </a:p>
        </p:txBody>
      </p:sp>
      <p:sp>
        <p:nvSpPr>
          <p:cNvPr name="AutoShape 33" id="34"/>
          <p:cNvSpPr/>
          <p:nvPr/>
        </p:nvSpPr>
        <p:spPr>
          <a:xfrm>
            <a:off x="6527800" y="42926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No local da empresa</a:t>
            </a:r>
          </a:p>
        </p:txBody>
      </p:sp>
      <p:sp>
        <p:nvSpPr>
          <p:cNvPr name="AutoShape 34" id="35"/>
          <p:cNvSpPr/>
          <p:nvPr/>
        </p:nvSpPr>
        <p:spPr>
          <a:xfrm>
            <a:off x="5689600" y="3505200"/>
            <a:ext cx="762000" cy="508000"/>
          </a:xfrm>
          <a:prstGeom prst="rect">
            <a:avLst/>
          </a:prstGeom>
          <a:solidFill>
            <a:srgbClr val="FF8CCD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Website</a:t>
            </a:r>
          </a:p>
        </p:txBody>
      </p:sp>
      <p:sp>
        <p:nvSpPr>
          <p:cNvPr name="AutoShape 35" id="36"/>
          <p:cNvSpPr/>
          <p:nvPr/>
        </p:nvSpPr>
        <p:spPr>
          <a:xfrm>
            <a:off x="6845300" y="53467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Locação Mensal</a:t>
            </a:r>
          </a:p>
        </p:txBody>
      </p:sp>
      <p:sp>
        <p:nvSpPr>
          <p:cNvPr name="AutoShape 36" id="37"/>
          <p:cNvSpPr/>
          <p:nvPr/>
        </p:nvSpPr>
        <p:spPr>
          <a:xfrm>
            <a:off x="6083300" y="54864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Locação diária</a:t>
            </a:r>
          </a:p>
        </p:txBody>
      </p:sp>
      <p:sp>
        <p:nvSpPr>
          <p:cNvPr name="AutoShape 37" id="38"/>
          <p:cNvSpPr/>
          <p:nvPr/>
        </p:nvSpPr>
        <p:spPr>
          <a:xfrm>
            <a:off x="7493000" y="2921000"/>
            <a:ext cx="762000" cy="508000"/>
          </a:xfrm>
          <a:prstGeom prst="rect">
            <a:avLst/>
          </a:prstGeom>
          <a:solidFill>
            <a:srgbClr val="A5FF96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Terceirização de frota</a:t>
            </a:r>
          </a:p>
        </p:txBody>
      </p:sp>
      <p:sp>
        <p:nvSpPr>
          <p:cNvPr name="AutoShape 38" id="39"/>
          <p:cNvSpPr/>
          <p:nvPr/>
        </p:nvSpPr>
        <p:spPr>
          <a:xfrm>
            <a:off x="7785100" y="20828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Empresários</a:t>
            </a:r>
          </a:p>
        </p:txBody>
      </p:sp>
      <p:sp>
        <p:nvSpPr>
          <p:cNvPr name="AutoShape 39" id="40"/>
          <p:cNvSpPr/>
          <p:nvPr/>
        </p:nvSpPr>
        <p:spPr>
          <a:xfrm>
            <a:off x="7442200" y="12700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Turistas</a:t>
            </a:r>
          </a:p>
        </p:txBody>
      </p:sp>
      <p:sp>
        <p:nvSpPr>
          <p:cNvPr name="AutoShape 40" id="41"/>
          <p:cNvSpPr/>
          <p:nvPr/>
        </p:nvSpPr>
        <p:spPr>
          <a:xfrm>
            <a:off x="3835400" y="17018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Gestão de relacionamento com seus clientes.</a:t>
            </a:r>
          </a:p>
        </p:txBody>
      </p:sp>
      <p:sp>
        <p:nvSpPr>
          <p:cNvPr name="AutoShape 41" id="42"/>
          <p:cNvSpPr/>
          <p:nvPr/>
        </p:nvSpPr>
        <p:spPr>
          <a:xfrm>
            <a:off x="4546600" y="1231900"/>
            <a:ext cx="762000" cy="508000"/>
          </a:xfrm>
          <a:prstGeom prst="rect">
            <a:avLst/>
          </a:prstGeom>
          <a:solidFill>
            <a:srgbClr val="FFEB64"/>
          </a:solidFill>
          <a:effectLst>
            <a:outerShdw blurRad="50800" dir="2700000" dist="38100" rotWithShape="false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b="true" sz="800">
                <a:solidFill>
                  <a:srgbClr val="000000"/>
                </a:solidFill>
                <a:latin typeface="Helvetica"/>
              </a:rPr>
              <a:t>Automatizar todo o processo de locação</a:t>
            </a:r>
          </a:p>
        </p:txBody>
      </p:sp>
    </p:spTree>
    <p:extLst>
      <p:ext uri="{BB962C8B-B14F-4D97-AF65-F5344CB8AC3E}">
        <p14:creationId xmlns:p14="http://schemas.microsoft.com/office/powerpoint/2010/main" val="6392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nva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11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canvas_template</vt:lpstr>
      <vt:lpstr>title</vt:lpstr>
    </vt:vector>
  </TitlesOfParts>
  <Company>UNIL</Company>
  <LinksUpToDate>false</LinksUpToDate>
  <SharedDoc>false</SharedDoc>
  <HyperlinksChanged>false</HyperlinksChanged>
  <AppVersion>15.0000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2012-01-09T21:53:36Z</dcterms:created>
  <dc:creator>Boris Fritscher</dc:creator>
  <lastModifiedBy>Boris Fritscher</lastModifiedBy>
  <dcterms:modified xsi:type="dcterms:W3CDTF">2013-08-10T11:23:54Z</dcterms:modified>
  <revision>40</revision>
  <dc:title>rentacar</dc:title>
</coreProperties>
</file>