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57" r:id="rId14"/>
    <p:sldId id="258" r:id="rId15"/>
    <p:sldId id="263" r:id="rId16"/>
    <p:sldId id="259" r:id="rId17"/>
    <p:sldId id="264" r:id="rId18"/>
    <p:sldId id="265" r:id="rId19"/>
    <p:sldId id="260" r:id="rId20"/>
    <p:sldId id="261" r:id="rId21"/>
    <p:sldId id="266" r:id="rId22"/>
    <p:sldId id="262" r:id="rId23"/>
    <p:sldId id="267" r:id="rId24"/>
    <p:sldId id="279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1C6F-D86A-4ACB-94FF-4D9CD6619E6C}" type="datetimeFigureOut">
              <a:rPr lang="pt-BR" smtClean="0"/>
              <a:t>23/05/2018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D1BE-2B24-4157-8ACF-708E4C690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19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1C6F-D86A-4ACB-94FF-4D9CD6619E6C}" type="datetimeFigureOut">
              <a:rPr lang="pt-BR" smtClean="0"/>
              <a:t>23/05/2018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D1BE-2B24-4157-8ACF-708E4C690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42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1C6F-D86A-4ACB-94FF-4D9CD6619E6C}" type="datetimeFigureOut">
              <a:rPr lang="pt-BR" smtClean="0"/>
              <a:t>23/05/2018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D1BE-2B24-4157-8ACF-708E4C690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63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1C6F-D86A-4ACB-94FF-4D9CD6619E6C}" type="datetimeFigureOut">
              <a:rPr lang="pt-BR" smtClean="0"/>
              <a:t>23/05/2018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D1BE-2B24-4157-8ACF-708E4C690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79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1C6F-D86A-4ACB-94FF-4D9CD6619E6C}" type="datetimeFigureOut">
              <a:rPr lang="pt-BR" smtClean="0"/>
              <a:t>23/05/2018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D1BE-2B24-4157-8ACF-708E4C690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42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1C6F-D86A-4ACB-94FF-4D9CD6619E6C}" type="datetimeFigureOut">
              <a:rPr lang="pt-BR" smtClean="0"/>
              <a:t>23/05/2018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D1BE-2B24-4157-8ACF-708E4C690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34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1C6F-D86A-4ACB-94FF-4D9CD6619E6C}" type="datetimeFigureOut">
              <a:rPr lang="pt-BR" smtClean="0"/>
              <a:t>23/05/2018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D1BE-2B24-4157-8ACF-708E4C690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24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1C6F-D86A-4ACB-94FF-4D9CD6619E6C}" type="datetimeFigureOut">
              <a:rPr lang="pt-BR" smtClean="0"/>
              <a:t>23/05/2018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D1BE-2B24-4157-8ACF-708E4C690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60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1C6F-D86A-4ACB-94FF-4D9CD6619E6C}" type="datetimeFigureOut">
              <a:rPr lang="pt-BR" smtClean="0"/>
              <a:t>23/05/2018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D1BE-2B24-4157-8ACF-708E4C690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20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1C6F-D86A-4ACB-94FF-4D9CD6619E6C}" type="datetimeFigureOut">
              <a:rPr lang="pt-BR" smtClean="0"/>
              <a:t>23/05/2018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D1BE-2B24-4157-8ACF-708E4C690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3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1C6F-D86A-4ACB-94FF-4D9CD6619E6C}" type="datetimeFigureOut">
              <a:rPr lang="pt-BR" smtClean="0"/>
              <a:t>23/05/2018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D1BE-2B24-4157-8ACF-708E4C690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24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91C6F-D86A-4ACB-94FF-4D9CD6619E6C}" type="datetimeFigureOut">
              <a:rPr lang="pt-BR" smtClean="0"/>
              <a:t>23/05/2018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BD1BE-2B24-4157-8ACF-708E4C690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76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5" y="36870"/>
            <a:ext cx="9144000" cy="682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7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405"/>
            <a:ext cx="9144000" cy="6733595"/>
          </a:xfrm>
        </p:spPr>
      </p:pic>
    </p:spTree>
    <p:extLst>
      <p:ext uri="{BB962C8B-B14F-4D97-AF65-F5344CB8AC3E}">
        <p14:creationId xmlns:p14="http://schemas.microsoft.com/office/powerpoint/2010/main" val="2524223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5" y="15187"/>
            <a:ext cx="9006985" cy="6842813"/>
          </a:xfrm>
        </p:spPr>
      </p:pic>
    </p:spTree>
    <p:extLst>
      <p:ext uri="{BB962C8B-B14F-4D97-AF65-F5344CB8AC3E}">
        <p14:creationId xmlns:p14="http://schemas.microsoft.com/office/powerpoint/2010/main" val="1059959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22" y="-16044"/>
            <a:ext cx="9041981" cy="6757412"/>
          </a:xfrm>
        </p:spPr>
      </p:pic>
    </p:spTree>
    <p:extLst>
      <p:ext uri="{BB962C8B-B14F-4D97-AF65-F5344CB8AC3E}">
        <p14:creationId xmlns:p14="http://schemas.microsoft.com/office/powerpoint/2010/main" val="1701723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53366" cy="6858000"/>
          </a:xfrm>
        </p:spPr>
      </p:pic>
    </p:spTree>
    <p:extLst>
      <p:ext uri="{BB962C8B-B14F-4D97-AF65-F5344CB8AC3E}">
        <p14:creationId xmlns:p14="http://schemas.microsoft.com/office/powerpoint/2010/main" val="1707284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" y="-1"/>
            <a:ext cx="9134494" cy="6858001"/>
          </a:xfrm>
        </p:spPr>
      </p:pic>
    </p:spTree>
    <p:extLst>
      <p:ext uri="{BB962C8B-B14F-4D97-AF65-F5344CB8AC3E}">
        <p14:creationId xmlns:p14="http://schemas.microsoft.com/office/powerpoint/2010/main" val="1654869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0"/>
            <a:ext cx="9144000" cy="6849750"/>
          </a:xfrm>
        </p:spPr>
      </p:pic>
    </p:spTree>
    <p:extLst>
      <p:ext uri="{BB962C8B-B14F-4D97-AF65-F5344CB8AC3E}">
        <p14:creationId xmlns:p14="http://schemas.microsoft.com/office/powerpoint/2010/main" val="2583488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10684" cy="6525344"/>
          </a:xfrm>
        </p:spPr>
      </p:pic>
    </p:spTree>
    <p:extLst>
      <p:ext uri="{BB962C8B-B14F-4D97-AF65-F5344CB8AC3E}">
        <p14:creationId xmlns:p14="http://schemas.microsoft.com/office/powerpoint/2010/main" val="4163219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099137" cy="6858000"/>
          </a:xfrm>
        </p:spPr>
      </p:pic>
    </p:spTree>
    <p:extLst>
      <p:ext uri="{BB962C8B-B14F-4D97-AF65-F5344CB8AC3E}">
        <p14:creationId xmlns:p14="http://schemas.microsoft.com/office/powerpoint/2010/main" val="99225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957393"/>
          </a:xfrm>
        </p:spPr>
      </p:pic>
    </p:spTree>
    <p:extLst>
      <p:ext uri="{BB962C8B-B14F-4D97-AF65-F5344CB8AC3E}">
        <p14:creationId xmlns:p14="http://schemas.microsoft.com/office/powerpoint/2010/main" val="840341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741369"/>
          </a:xfrm>
        </p:spPr>
      </p:pic>
    </p:spTree>
    <p:extLst>
      <p:ext uri="{BB962C8B-B14F-4D97-AF65-F5344CB8AC3E}">
        <p14:creationId xmlns:p14="http://schemas.microsoft.com/office/powerpoint/2010/main" val="93266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7374"/>
            <a:ext cx="6876256" cy="6972354"/>
          </a:xfrm>
        </p:spPr>
      </p:pic>
    </p:spTree>
    <p:extLst>
      <p:ext uri="{BB962C8B-B14F-4D97-AF65-F5344CB8AC3E}">
        <p14:creationId xmlns:p14="http://schemas.microsoft.com/office/powerpoint/2010/main" val="1795262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0"/>
            <a:ext cx="9144000" cy="6849749"/>
          </a:xfrm>
        </p:spPr>
      </p:pic>
    </p:spTree>
    <p:extLst>
      <p:ext uri="{BB962C8B-B14F-4D97-AF65-F5344CB8AC3E}">
        <p14:creationId xmlns:p14="http://schemas.microsoft.com/office/powerpoint/2010/main" val="1086029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69360"/>
          </a:xfrm>
        </p:spPr>
      </p:pic>
    </p:spTree>
    <p:extLst>
      <p:ext uri="{BB962C8B-B14F-4D97-AF65-F5344CB8AC3E}">
        <p14:creationId xmlns:p14="http://schemas.microsoft.com/office/powerpoint/2010/main" val="2949728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8" y="-1"/>
            <a:ext cx="9120622" cy="6858001"/>
          </a:xfrm>
        </p:spPr>
      </p:pic>
    </p:spTree>
    <p:extLst>
      <p:ext uri="{BB962C8B-B14F-4D97-AF65-F5344CB8AC3E}">
        <p14:creationId xmlns:p14="http://schemas.microsoft.com/office/powerpoint/2010/main" val="238259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581" y="-1"/>
            <a:ext cx="9166581" cy="6741369"/>
          </a:xfrm>
        </p:spPr>
      </p:pic>
    </p:spTree>
    <p:extLst>
      <p:ext uri="{BB962C8B-B14F-4D97-AF65-F5344CB8AC3E}">
        <p14:creationId xmlns:p14="http://schemas.microsoft.com/office/powerpoint/2010/main" val="1619790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Parte alfabética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Está no arquivo verbetes alfabéticos.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656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" y="-1"/>
            <a:ext cx="9126662" cy="6858309"/>
          </a:xfrm>
        </p:spPr>
      </p:pic>
    </p:spTree>
    <p:extLst>
      <p:ext uri="{BB962C8B-B14F-4D97-AF65-F5344CB8AC3E}">
        <p14:creationId xmlns:p14="http://schemas.microsoft.com/office/powerpoint/2010/main" val="403591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0"/>
            <a:ext cx="6732240" cy="6920409"/>
          </a:xfrm>
        </p:spPr>
      </p:pic>
    </p:spTree>
    <p:extLst>
      <p:ext uri="{BB962C8B-B14F-4D97-AF65-F5344CB8AC3E}">
        <p14:creationId xmlns:p14="http://schemas.microsoft.com/office/powerpoint/2010/main" val="179292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99502"/>
          </a:xfrm>
        </p:spPr>
      </p:pic>
    </p:spTree>
    <p:extLst>
      <p:ext uri="{BB962C8B-B14F-4D97-AF65-F5344CB8AC3E}">
        <p14:creationId xmlns:p14="http://schemas.microsoft.com/office/powerpoint/2010/main" val="57693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032" y="-27762"/>
            <a:ext cx="9289032" cy="6885762"/>
          </a:xfrm>
        </p:spPr>
      </p:pic>
    </p:spTree>
    <p:extLst>
      <p:ext uri="{BB962C8B-B14F-4D97-AF65-F5344CB8AC3E}">
        <p14:creationId xmlns:p14="http://schemas.microsoft.com/office/powerpoint/2010/main" val="687275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9935"/>
            <a:ext cx="6588224" cy="6774683"/>
          </a:xfrm>
        </p:spPr>
      </p:pic>
    </p:spTree>
    <p:extLst>
      <p:ext uri="{BB962C8B-B14F-4D97-AF65-F5344CB8AC3E}">
        <p14:creationId xmlns:p14="http://schemas.microsoft.com/office/powerpoint/2010/main" val="1191041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91267"/>
          </a:xfrm>
        </p:spPr>
      </p:pic>
    </p:spTree>
    <p:extLst>
      <p:ext uri="{BB962C8B-B14F-4D97-AF65-F5344CB8AC3E}">
        <p14:creationId xmlns:p14="http://schemas.microsoft.com/office/powerpoint/2010/main" val="200327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997"/>
            <a:ext cx="9036496" cy="6813065"/>
          </a:xfrm>
        </p:spPr>
      </p:pic>
    </p:spTree>
    <p:extLst>
      <p:ext uri="{BB962C8B-B14F-4D97-AF65-F5344CB8AC3E}">
        <p14:creationId xmlns:p14="http://schemas.microsoft.com/office/powerpoint/2010/main" val="14608301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</Words>
  <Application>Microsoft Office PowerPoint</Application>
  <PresentationFormat>Apresentação na tela (4:3)</PresentationFormat>
  <Paragraphs>2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Parte alfabética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5</cp:revision>
  <dcterms:created xsi:type="dcterms:W3CDTF">2018-05-23T17:07:21Z</dcterms:created>
  <dcterms:modified xsi:type="dcterms:W3CDTF">2018-05-23T17:36:32Z</dcterms:modified>
</cp:coreProperties>
</file>