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63" r:id="rId3"/>
    <p:sldId id="260" r:id="rId4"/>
    <p:sldId id="259" r:id="rId5"/>
    <p:sldId id="257" r:id="rId6"/>
    <p:sldId id="265" r:id="rId7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Destaqu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Sem Estilo, Tabela com Grelh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Sem Estilo, Sem Grelh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1584" y="78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o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PT"/>
              <a:t>Clique para editar o estilo de subtítulo do Modelo Global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51060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41596905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e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5551657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Obje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553830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c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630952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Conteúdo Dup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878784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055932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21275111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9835633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543042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PT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PT"/>
              <a:t>Clique para editar os estilos do texto de Modelo Global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PT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11624366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PT"/>
              <a:t>Clique para editar o estilo de título do Modelo Global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PT"/>
              <a:t>Clique para editar os estilos do texto de Modelo Global</a:t>
            </a:r>
          </a:p>
          <a:p>
            <a:pPr lvl="1"/>
            <a:r>
              <a:rPr lang="pt-PT"/>
              <a:t>Segundo nível</a:t>
            </a:r>
          </a:p>
          <a:p>
            <a:pPr lvl="2"/>
            <a:r>
              <a:rPr lang="pt-PT"/>
              <a:t>Terceiro nível</a:t>
            </a:r>
          </a:p>
          <a:p>
            <a:pPr lvl="3"/>
            <a:r>
              <a:rPr lang="pt-PT"/>
              <a:t>Quarto nível</a:t>
            </a:r>
          </a:p>
          <a:p>
            <a:pPr lvl="4"/>
            <a:r>
              <a:rPr lang="pt-PT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C6C3793-C023-4832-A235-FE7F81C8759D}" type="datetimeFigureOut">
              <a:rPr lang="pt-PT" smtClean="0"/>
              <a:t>18/10/2025</a:t>
            </a:fld>
            <a:endParaRPr lang="pt-PT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PT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648337E-A412-490B-8BBB-70C188B90403}" type="slidenum">
              <a:rPr lang="pt-PT" smtClean="0"/>
              <a:t>‹nº›</a:t>
            </a:fld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303096438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11" Type="http://schemas.openxmlformats.org/officeDocument/2006/relationships/image" Target="../media/image8.png"/><Relationship Id="rId5" Type="http://schemas.openxmlformats.org/officeDocument/2006/relationships/image" Target="../media/image4.png"/><Relationship Id="rId10" Type="http://schemas.openxmlformats.org/officeDocument/2006/relationships/image" Target="../media/image7.png"/><Relationship Id="rId4" Type="http://schemas.openxmlformats.org/officeDocument/2006/relationships/image" Target="../media/image3.png"/><Relationship Id="rId9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emf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ítulo 1">
            <a:extLst>
              <a:ext uri="{FF2B5EF4-FFF2-40B4-BE49-F238E27FC236}">
                <a16:creationId xmlns:a16="http://schemas.microsoft.com/office/drawing/2014/main" id="{C8B640F7-F88A-7BB6-6F0C-21B55207DB11}"/>
              </a:ext>
            </a:extLst>
          </p:cNvPr>
          <p:cNvSpPr txBox="1">
            <a:spLocks/>
          </p:cNvSpPr>
          <p:nvPr/>
        </p:nvSpPr>
        <p:spPr>
          <a:xfrm>
            <a:off x="437438" y="2271251"/>
            <a:ext cx="4344874" cy="935549"/>
          </a:xfrm>
          <a:prstGeom prst="rect">
            <a:avLst/>
          </a:prstGeom>
        </p:spPr>
        <p:txBody>
          <a:bodyPr vert="horz" lIns="91440" tIns="45720" rIns="91440" bIns="45720" rtlCol="0" anchor="b">
            <a:no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>
              <a:lnSpc>
                <a:spcPct val="150000"/>
              </a:lnSpc>
            </a:pPr>
            <a:r>
              <a:rPr lang="pt-PT" sz="4800" b="1" dirty="0">
                <a:solidFill>
                  <a:schemeClr val="accent5">
                    <a:lumMod val="75000"/>
                  </a:schemeClr>
                </a:solidFill>
              </a:rPr>
              <a:t>Configurações das Arenas para os desafios</a:t>
            </a:r>
          </a:p>
        </p:txBody>
      </p:sp>
      <p:sp>
        <p:nvSpPr>
          <p:cNvPr id="10" name="Subtítulo 2">
            <a:extLst>
              <a:ext uri="{FF2B5EF4-FFF2-40B4-BE49-F238E27FC236}">
                <a16:creationId xmlns:a16="http://schemas.microsoft.com/office/drawing/2014/main" id="{038326EB-BBC7-693E-C4F9-7FD4564ADF3B}"/>
              </a:ext>
            </a:extLst>
          </p:cNvPr>
          <p:cNvSpPr txBox="1">
            <a:spLocks/>
          </p:cNvSpPr>
          <p:nvPr/>
        </p:nvSpPr>
        <p:spPr>
          <a:xfrm>
            <a:off x="-412954" y="4586749"/>
            <a:ext cx="7429500" cy="10175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r"/>
            <a:r>
              <a:rPr lang="pt-PT" sz="6000" dirty="0"/>
              <a:t>AI </a:t>
            </a:r>
            <a:r>
              <a:rPr lang="pt-PT" sz="6000" dirty="0" err="1"/>
              <a:t>Challenger</a:t>
            </a:r>
            <a:endParaRPr lang="pt-PT" sz="6000" dirty="0"/>
          </a:p>
          <a:p>
            <a:pPr algn="r"/>
            <a:r>
              <a:rPr lang="pt-PT" sz="6000" dirty="0" err="1"/>
              <a:t>AzoresBot</a:t>
            </a:r>
            <a:r>
              <a:rPr lang="pt-PT" sz="6000" dirty="0"/>
              <a:t> 2025</a:t>
            </a:r>
          </a:p>
        </p:txBody>
      </p:sp>
      <p:pic>
        <p:nvPicPr>
          <p:cNvPr id="11" name="Imagem 10" descr="Uma imagem com roda, brinquedo, transporte, Peça de automóvel&#10;&#10;Os conteúdos gerados por IA podem estar incorretos.">
            <a:extLst>
              <a:ext uri="{FF2B5EF4-FFF2-40B4-BE49-F238E27FC236}">
                <a16:creationId xmlns:a16="http://schemas.microsoft.com/office/drawing/2014/main" id="{EA493524-C368-58D5-1781-60C51E7419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3778" r="21329"/>
          <a:stretch>
            <a:fillRect/>
          </a:stretch>
        </p:blipFill>
        <p:spPr>
          <a:xfrm>
            <a:off x="6038429" y="918420"/>
            <a:ext cx="3867571" cy="387391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030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2018CFE-490A-443D-90F2-155444BAFF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375B1555-6C42-D301-4392-A9DC2A9C3756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7CE5E05E-21E9-30ED-454B-A91CB0A2550B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40AAB0DD-54B8-1848-8AB6-7EC98E3969A3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0" name="CaixaDeTexto 19">
            <a:extLst>
              <a:ext uri="{FF2B5EF4-FFF2-40B4-BE49-F238E27FC236}">
                <a16:creationId xmlns:a16="http://schemas.microsoft.com/office/drawing/2014/main" id="{4A682CCF-FDED-736E-A461-0F0BAA4300E7}"/>
              </a:ext>
            </a:extLst>
          </p:cNvPr>
          <p:cNvSpPr txBox="1"/>
          <p:nvPr/>
        </p:nvSpPr>
        <p:spPr>
          <a:xfrm>
            <a:off x="7223760" y="72016"/>
            <a:ext cx="258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AI CHALLENGER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160FF6F2-778F-EE26-BFAF-8F3C33662025}"/>
              </a:ext>
            </a:extLst>
          </p:cNvPr>
          <p:cNvSpPr/>
          <p:nvPr/>
        </p:nvSpPr>
        <p:spPr>
          <a:xfrm>
            <a:off x="3572540" y="192610"/>
            <a:ext cx="370660" cy="346937"/>
          </a:xfrm>
          <a:prstGeom prst="ellipse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7" name="Retângulo 26">
            <a:extLst>
              <a:ext uri="{FF2B5EF4-FFF2-40B4-BE49-F238E27FC236}">
                <a16:creationId xmlns:a16="http://schemas.microsoft.com/office/drawing/2014/main" id="{56D7B039-E1F7-6C2B-BFED-A4877D613E64}"/>
              </a:ext>
            </a:extLst>
          </p:cNvPr>
          <p:cNvSpPr/>
          <p:nvPr/>
        </p:nvSpPr>
        <p:spPr>
          <a:xfrm>
            <a:off x="3868041" y="6318453"/>
            <a:ext cx="325401" cy="337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0" name="Triângulo isósceles 29">
            <a:extLst>
              <a:ext uri="{FF2B5EF4-FFF2-40B4-BE49-F238E27FC236}">
                <a16:creationId xmlns:a16="http://schemas.microsoft.com/office/drawing/2014/main" id="{689A9ACD-49F4-5D5D-1796-EC6541409255}"/>
              </a:ext>
            </a:extLst>
          </p:cNvPr>
          <p:cNvSpPr/>
          <p:nvPr/>
        </p:nvSpPr>
        <p:spPr>
          <a:xfrm>
            <a:off x="1395441" y="4062750"/>
            <a:ext cx="340815" cy="347660"/>
          </a:xfrm>
          <a:prstGeom prst="triangle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D9C981FD-BBD0-C8C4-B6CD-2D1953ACF0C0}"/>
              </a:ext>
            </a:extLst>
          </p:cNvPr>
          <p:cNvSpPr txBox="1"/>
          <p:nvPr/>
        </p:nvSpPr>
        <p:spPr>
          <a:xfrm>
            <a:off x="5525415" y="5985404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 - ARENA</a:t>
            </a:r>
          </a:p>
          <a:p>
            <a:pPr algn="r"/>
            <a:r>
              <a:rPr lang="pt-PT" b="1" dirty="0"/>
              <a:t>versão “</a:t>
            </a:r>
            <a:r>
              <a:rPr lang="pt-PT" b="1" dirty="0" err="1"/>
              <a:t>Object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FA5150A9-C9D0-F9F5-66E0-0A287A63B334}"/>
              </a:ext>
            </a:extLst>
          </p:cNvPr>
          <p:cNvSpPr/>
          <p:nvPr/>
        </p:nvSpPr>
        <p:spPr>
          <a:xfrm>
            <a:off x="4497572" y="2977116"/>
            <a:ext cx="893135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6" name="Pentágono 35">
            <a:extLst>
              <a:ext uri="{FF2B5EF4-FFF2-40B4-BE49-F238E27FC236}">
                <a16:creationId xmlns:a16="http://schemas.microsoft.com/office/drawing/2014/main" id="{E5844264-409E-1B0F-D86D-5377EF55DA0E}"/>
              </a:ext>
            </a:extLst>
          </p:cNvPr>
          <p:cNvSpPr/>
          <p:nvPr/>
        </p:nvSpPr>
        <p:spPr>
          <a:xfrm>
            <a:off x="8092041" y="4062750"/>
            <a:ext cx="418518" cy="347660"/>
          </a:xfrm>
          <a:prstGeom prst="pentagon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7" name="Cruzada 36">
            <a:extLst>
              <a:ext uri="{FF2B5EF4-FFF2-40B4-BE49-F238E27FC236}">
                <a16:creationId xmlns:a16="http://schemas.microsoft.com/office/drawing/2014/main" id="{5FA611D9-96D2-A38A-3C3E-117717D164E3}"/>
              </a:ext>
            </a:extLst>
          </p:cNvPr>
          <p:cNvSpPr/>
          <p:nvPr/>
        </p:nvSpPr>
        <p:spPr>
          <a:xfrm>
            <a:off x="1395441" y="2317897"/>
            <a:ext cx="329610" cy="361507"/>
          </a:xfrm>
          <a:prstGeom prst="plus">
            <a:avLst>
              <a:gd name="adj" fmla="val 28226"/>
            </a:avLst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8" name="Hexágono 37">
            <a:extLst>
              <a:ext uri="{FF2B5EF4-FFF2-40B4-BE49-F238E27FC236}">
                <a16:creationId xmlns:a16="http://schemas.microsoft.com/office/drawing/2014/main" id="{8CE85E94-8DB0-4621-2401-D5E699119220}"/>
              </a:ext>
            </a:extLst>
          </p:cNvPr>
          <p:cNvSpPr/>
          <p:nvPr/>
        </p:nvSpPr>
        <p:spPr>
          <a:xfrm>
            <a:off x="8144540" y="2304050"/>
            <a:ext cx="366019" cy="361507"/>
          </a:xfrm>
          <a:prstGeom prst="hexagon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9" name="Estrela: 5 Pontos 38">
            <a:extLst>
              <a:ext uri="{FF2B5EF4-FFF2-40B4-BE49-F238E27FC236}">
                <a16:creationId xmlns:a16="http://schemas.microsoft.com/office/drawing/2014/main" id="{94E35ECB-4881-A6E4-7A38-2123E6096818}"/>
              </a:ext>
            </a:extLst>
          </p:cNvPr>
          <p:cNvSpPr/>
          <p:nvPr/>
        </p:nvSpPr>
        <p:spPr>
          <a:xfrm>
            <a:off x="5799713" y="173256"/>
            <a:ext cx="370660" cy="346937"/>
          </a:xfrm>
          <a:prstGeom prst="star5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>
              <a:solidFill>
                <a:srgbClr val="FFC000"/>
              </a:solidFill>
            </a:endParaRPr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8D80A240-B2B4-0A0B-AE4B-297193AE773D}"/>
              </a:ext>
            </a:extLst>
          </p:cNvPr>
          <p:cNvSpPr/>
          <p:nvPr/>
        </p:nvSpPr>
        <p:spPr>
          <a:xfrm rot="16200000">
            <a:off x="4832497" y="3035593"/>
            <a:ext cx="223284" cy="34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</p:spTree>
    <p:extLst>
      <p:ext uri="{BB962C8B-B14F-4D97-AF65-F5344CB8AC3E}">
        <p14:creationId xmlns:p14="http://schemas.microsoft.com/office/powerpoint/2010/main" val="75915294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15A785D-42EB-EB1C-0BD9-74EB71808C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Agrupar 33">
            <a:extLst>
              <a:ext uri="{FF2B5EF4-FFF2-40B4-BE49-F238E27FC236}">
                <a16:creationId xmlns:a16="http://schemas.microsoft.com/office/drawing/2014/main" id="{8AF7825C-57CD-7479-3AC4-FC42E50534EF}"/>
              </a:ext>
            </a:extLst>
          </p:cNvPr>
          <p:cNvGrpSpPr/>
          <p:nvPr/>
        </p:nvGrpSpPr>
        <p:grpSpPr>
          <a:xfrm>
            <a:off x="1922076" y="671233"/>
            <a:ext cx="6061848" cy="5515534"/>
            <a:chOff x="1922076" y="671233"/>
            <a:chExt cx="6061848" cy="5515534"/>
          </a:xfrm>
        </p:grpSpPr>
        <p:sp>
          <p:nvSpPr>
            <p:cNvPr id="17" name="Octógono 16">
              <a:extLst>
                <a:ext uri="{FF2B5EF4-FFF2-40B4-BE49-F238E27FC236}">
                  <a16:creationId xmlns:a16="http://schemas.microsoft.com/office/drawing/2014/main" id="{4E6E482B-1634-CBD3-2662-F925BEF841CF}"/>
                </a:ext>
              </a:extLst>
            </p:cNvPr>
            <p:cNvSpPr/>
            <p:nvPr/>
          </p:nvSpPr>
          <p:spPr>
            <a:xfrm>
              <a:off x="1986516" y="723014"/>
              <a:ext cx="5932968" cy="5411972"/>
            </a:xfrm>
            <a:prstGeom prst="octagon">
              <a:avLst>
                <a:gd name="adj" fmla="val 20735"/>
              </a:avLst>
            </a:prstGeom>
            <a:solidFill>
              <a:schemeClr val="tx1">
                <a:lumMod val="65000"/>
                <a:lumOff val="35000"/>
              </a:schemeClr>
            </a:solidFill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  <p:sp>
          <p:nvSpPr>
            <p:cNvPr id="18" name="Octógono 17">
              <a:extLst>
                <a:ext uri="{FF2B5EF4-FFF2-40B4-BE49-F238E27FC236}">
                  <a16:creationId xmlns:a16="http://schemas.microsoft.com/office/drawing/2014/main" id="{ED887078-B98D-29C2-38A4-93EC792DF0BF}"/>
                </a:ext>
              </a:extLst>
            </p:cNvPr>
            <p:cNvSpPr/>
            <p:nvPr/>
          </p:nvSpPr>
          <p:spPr>
            <a:xfrm>
              <a:off x="1922076" y="671233"/>
              <a:ext cx="6061848" cy="5515534"/>
            </a:xfrm>
            <a:prstGeom prst="octagon">
              <a:avLst>
                <a:gd name="adj" fmla="val 20735"/>
              </a:avLst>
            </a:prstGeom>
            <a:noFill/>
            <a:ln w="28575">
              <a:solidFill>
                <a:schemeClr val="accent1">
                  <a:lumMod val="75000"/>
                </a:schemeClr>
              </a:solidFill>
              <a:prstDash val="solid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PT"/>
            </a:p>
          </p:txBody>
        </p:sp>
      </p:grpSp>
      <p:sp>
        <p:nvSpPr>
          <p:cNvPr id="27" name="Retângulo 26">
            <a:extLst>
              <a:ext uri="{FF2B5EF4-FFF2-40B4-BE49-F238E27FC236}">
                <a16:creationId xmlns:a16="http://schemas.microsoft.com/office/drawing/2014/main" id="{2CB24026-675D-6450-DDBC-CAFEB9EC94A7}"/>
              </a:ext>
            </a:extLst>
          </p:cNvPr>
          <p:cNvSpPr/>
          <p:nvPr/>
        </p:nvSpPr>
        <p:spPr>
          <a:xfrm>
            <a:off x="3542639" y="6329966"/>
            <a:ext cx="325401" cy="337528"/>
          </a:xfrm>
          <a:prstGeom prst="rect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3" name="CaixaDeTexto 32">
            <a:extLst>
              <a:ext uri="{FF2B5EF4-FFF2-40B4-BE49-F238E27FC236}">
                <a16:creationId xmlns:a16="http://schemas.microsoft.com/office/drawing/2014/main" id="{BBFDE44B-41E8-2AF5-3928-FBDC3419CCC7}"/>
              </a:ext>
            </a:extLst>
          </p:cNvPr>
          <p:cNvSpPr txBox="1"/>
          <p:nvPr/>
        </p:nvSpPr>
        <p:spPr>
          <a:xfrm>
            <a:off x="5525415" y="5985404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 - ARENA</a:t>
            </a:r>
          </a:p>
          <a:p>
            <a:pPr algn="r"/>
            <a:r>
              <a:rPr lang="pt-PT" b="1" dirty="0"/>
              <a:t>versão “Color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sp>
        <p:nvSpPr>
          <p:cNvPr id="35" name="Retângulo 34">
            <a:extLst>
              <a:ext uri="{FF2B5EF4-FFF2-40B4-BE49-F238E27FC236}">
                <a16:creationId xmlns:a16="http://schemas.microsoft.com/office/drawing/2014/main" id="{0F2DB812-2763-51DB-A366-71D71EC51624}"/>
              </a:ext>
            </a:extLst>
          </p:cNvPr>
          <p:cNvSpPr/>
          <p:nvPr/>
        </p:nvSpPr>
        <p:spPr>
          <a:xfrm>
            <a:off x="4497572" y="2977116"/>
            <a:ext cx="893135" cy="914400"/>
          </a:xfrm>
          <a:prstGeom prst="rect">
            <a:avLst/>
          </a:prstGeom>
          <a:noFill/>
          <a:ln w="76200"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0" name="Seta: Para a Direita 39">
            <a:extLst>
              <a:ext uri="{FF2B5EF4-FFF2-40B4-BE49-F238E27FC236}">
                <a16:creationId xmlns:a16="http://schemas.microsoft.com/office/drawing/2014/main" id="{121A29A8-FE9D-28B5-4BFA-21FE73F8459F}"/>
              </a:ext>
            </a:extLst>
          </p:cNvPr>
          <p:cNvSpPr/>
          <p:nvPr/>
        </p:nvSpPr>
        <p:spPr>
          <a:xfrm rot="16200000">
            <a:off x="4832497" y="3035593"/>
            <a:ext cx="223284" cy="340245"/>
          </a:xfrm>
          <a:prstGeom prst="rightArrow">
            <a:avLst/>
          </a:pr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2" name="Retângulo 1">
            <a:extLst>
              <a:ext uri="{FF2B5EF4-FFF2-40B4-BE49-F238E27FC236}">
                <a16:creationId xmlns:a16="http://schemas.microsoft.com/office/drawing/2014/main" id="{6578C389-31B2-5A16-ACD4-3F9DD0E8697D}"/>
              </a:ext>
            </a:extLst>
          </p:cNvPr>
          <p:cNvSpPr/>
          <p:nvPr/>
        </p:nvSpPr>
        <p:spPr>
          <a:xfrm>
            <a:off x="1368448" y="2313999"/>
            <a:ext cx="325401" cy="337528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3" name="Retângulo 2">
            <a:extLst>
              <a:ext uri="{FF2B5EF4-FFF2-40B4-BE49-F238E27FC236}">
                <a16:creationId xmlns:a16="http://schemas.microsoft.com/office/drawing/2014/main" id="{8B5F5FC0-A08A-51AC-9336-A4A41B82153D}"/>
              </a:ext>
            </a:extLst>
          </p:cNvPr>
          <p:cNvSpPr/>
          <p:nvPr/>
        </p:nvSpPr>
        <p:spPr>
          <a:xfrm>
            <a:off x="3542640" y="149986"/>
            <a:ext cx="325401" cy="337528"/>
          </a:xfrm>
          <a:prstGeom prst="rect">
            <a:avLst/>
          </a:prstGeom>
          <a:solidFill>
            <a:srgbClr val="0070C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4" name="Retângulo 3">
            <a:extLst>
              <a:ext uri="{FF2B5EF4-FFF2-40B4-BE49-F238E27FC236}">
                <a16:creationId xmlns:a16="http://schemas.microsoft.com/office/drawing/2014/main" id="{631477E9-079A-2AE4-AE79-E6D8013296D4}"/>
              </a:ext>
            </a:extLst>
          </p:cNvPr>
          <p:cNvSpPr/>
          <p:nvPr/>
        </p:nvSpPr>
        <p:spPr>
          <a:xfrm>
            <a:off x="1374330" y="4076168"/>
            <a:ext cx="325401" cy="337528"/>
          </a:xfrm>
          <a:prstGeom prst="rect">
            <a:avLst/>
          </a:prstGeom>
          <a:solidFill>
            <a:srgbClr val="00B05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5" name="Retângulo 4">
            <a:extLst>
              <a:ext uri="{FF2B5EF4-FFF2-40B4-BE49-F238E27FC236}">
                <a16:creationId xmlns:a16="http://schemas.microsoft.com/office/drawing/2014/main" id="{E7BCAFB8-8564-55F4-8728-C15E2DD8627C}"/>
              </a:ext>
            </a:extLst>
          </p:cNvPr>
          <p:cNvSpPr/>
          <p:nvPr/>
        </p:nvSpPr>
        <p:spPr>
          <a:xfrm>
            <a:off x="8125731" y="4076168"/>
            <a:ext cx="325401" cy="337528"/>
          </a:xfrm>
          <a:prstGeom prst="rect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6" name="Retângulo 5">
            <a:extLst>
              <a:ext uri="{FF2B5EF4-FFF2-40B4-BE49-F238E27FC236}">
                <a16:creationId xmlns:a16="http://schemas.microsoft.com/office/drawing/2014/main" id="{6C015C04-F2A2-F81A-FF0B-0458E6083DDC}"/>
              </a:ext>
            </a:extLst>
          </p:cNvPr>
          <p:cNvSpPr/>
          <p:nvPr/>
        </p:nvSpPr>
        <p:spPr>
          <a:xfrm>
            <a:off x="8125731" y="2210536"/>
            <a:ext cx="325401" cy="33752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7" name="Retângulo 6">
            <a:extLst>
              <a:ext uri="{FF2B5EF4-FFF2-40B4-BE49-F238E27FC236}">
                <a16:creationId xmlns:a16="http://schemas.microsoft.com/office/drawing/2014/main" id="{6D10B3D2-9082-2A89-4480-CB8F93EABAB5}"/>
              </a:ext>
            </a:extLst>
          </p:cNvPr>
          <p:cNvSpPr/>
          <p:nvPr/>
        </p:nvSpPr>
        <p:spPr>
          <a:xfrm>
            <a:off x="6037961" y="149986"/>
            <a:ext cx="325401" cy="337528"/>
          </a:xfrm>
          <a:prstGeom prst="rect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PT"/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E14757C1-6180-C59F-6628-6E3381EAA2A6}"/>
              </a:ext>
            </a:extLst>
          </p:cNvPr>
          <p:cNvSpPr txBox="1"/>
          <p:nvPr/>
        </p:nvSpPr>
        <p:spPr>
          <a:xfrm>
            <a:off x="7376160" y="224416"/>
            <a:ext cx="258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AI CHALLENGER</a:t>
            </a:r>
          </a:p>
        </p:txBody>
      </p:sp>
    </p:spTree>
    <p:extLst>
      <p:ext uri="{BB962C8B-B14F-4D97-AF65-F5344CB8AC3E}">
        <p14:creationId xmlns:p14="http://schemas.microsoft.com/office/powerpoint/2010/main" val="3873564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DA42FE-EC46-9E8D-966B-C17EF4AD91A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A571941D-CB7B-E6EA-2E3B-DE1577ED9663}"/>
              </a:ext>
            </a:extLst>
          </p:cNvPr>
          <p:cNvSpPr txBox="1"/>
          <p:nvPr/>
        </p:nvSpPr>
        <p:spPr>
          <a:xfrm>
            <a:off x="5587342" y="6122822"/>
            <a:ext cx="4284327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Desafio I - ARENA</a:t>
            </a:r>
          </a:p>
          <a:p>
            <a:pPr algn="r"/>
            <a:r>
              <a:rPr lang="pt-PT" b="1" dirty="0"/>
              <a:t>versão “</a:t>
            </a:r>
            <a:r>
              <a:rPr lang="pt-PT" b="1" dirty="0" err="1"/>
              <a:t>Tag</a:t>
            </a:r>
            <a:r>
              <a:rPr lang="pt-PT" b="1" dirty="0"/>
              <a:t> </a:t>
            </a:r>
            <a:r>
              <a:rPr lang="pt-PT" b="1" dirty="0" err="1"/>
              <a:t>Recognition</a:t>
            </a:r>
            <a:r>
              <a:rPr lang="pt-PT" b="1" dirty="0"/>
              <a:t>”</a:t>
            </a:r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935AA8CD-0EBE-3FDA-5C2F-3F9E75593F9E}"/>
              </a:ext>
            </a:extLst>
          </p:cNvPr>
          <p:cNvGrpSpPr/>
          <p:nvPr/>
        </p:nvGrpSpPr>
        <p:grpSpPr>
          <a:xfrm>
            <a:off x="1704460" y="738055"/>
            <a:ext cx="5795239" cy="5396931"/>
            <a:chOff x="1865254" y="671233"/>
            <a:chExt cx="6061848" cy="5515534"/>
          </a:xfrm>
        </p:grpSpPr>
        <p:grpSp>
          <p:nvGrpSpPr>
            <p:cNvPr id="34" name="Agrupar 33">
              <a:extLst>
                <a:ext uri="{FF2B5EF4-FFF2-40B4-BE49-F238E27FC236}">
                  <a16:creationId xmlns:a16="http://schemas.microsoft.com/office/drawing/2014/main" id="{FEAA28A8-A495-D88C-2081-D1BBE32B4CFB}"/>
                </a:ext>
              </a:extLst>
            </p:cNvPr>
            <p:cNvGrpSpPr/>
            <p:nvPr/>
          </p:nvGrpSpPr>
          <p:grpSpPr>
            <a:xfrm>
              <a:off x="1865254" y="671233"/>
              <a:ext cx="6061848" cy="5515534"/>
              <a:chOff x="1922076" y="671233"/>
              <a:chExt cx="6061848" cy="5515534"/>
            </a:xfrm>
          </p:grpSpPr>
          <p:sp>
            <p:nvSpPr>
              <p:cNvPr id="17" name="Octógono 16">
                <a:extLst>
                  <a:ext uri="{FF2B5EF4-FFF2-40B4-BE49-F238E27FC236}">
                    <a16:creationId xmlns:a16="http://schemas.microsoft.com/office/drawing/2014/main" id="{96550BC6-39BB-323C-5704-7B94FA7EF929}"/>
                  </a:ext>
                </a:extLst>
              </p:cNvPr>
              <p:cNvSpPr/>
              <p:nvPr/>
            </p:nvSpPr>
            <p:spPr>
              <a:xfrm>
                <a:off x="1986516" y="723014"/>
                <a:ext cx="5932968" cy="5411972"/>
              </a:xfrm>
              <a:prstGeom prst="octagon">
                <a:avLst>
                  <a:gd name="adj" fmla="val 20735"/>
                </a:avLst>
              </a:prstGeom>
              <a:solidFill>
                <a:schemeClr val="tx1">
                  <a:lumMod val="65000"/>
                  <a:lumOff val="35000"/>
                </a:schemeClr>
              </a:solidFill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18" name="Octógono 17">
                <a:extLst>
                  <a:ext uri="{FF2B5EF4-FFF2-40B4-BE49-F238E27FC236}">
                    <a16:creationId xmlns:a16="http://schemas.microsoft.com/office/drawing/2014/main" id="{F4729D2D-7F84-D61D-9C15-2655ABB35032}"/>
                  </a:ext>
                </a:extLst>
              </p:cNvPr>
              <p:cNvSpPr/>
              <p:nvPr/>
            </p:nvSpPr>
            <p:spPr>
              <a:xfrm>
                <a:off x="1922076" y="671233"/>
                <a:ext cx="6061848" cy="5515534"/>
              </a:xfrm>
              <a:prstGeom prst="octagon">
                <a:avLst>
                  <a:gd name="adj" fmla="val 20735"/>
                </a:avLst>
              </a:prstGeom>
              <a:noFill/>
              <a:ln w="28575">
                <a:solidFill>
                  <a:schemeClr val="accent1">
                    <a:lumMod val="75000"/>
                  </a:schemeClr>
                </a:solidFill>
                <a:prstDash val="solid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</p:grpSp>
        <p:grpSp>
          <p:nvGrpSpPr>
            <p:cNvPr id="8" name="Agrupar 7">
              <a:extLst>
                <a:ext uri="{FF2B5EF4-FFF2-40B4-BE49-F238E27FC236}">
                  <a16:creationId xmlns:a16="http://schemas.microsoft.com/office/drawing/2014/main" id="{8B6FF880-9FAA-9B21-AC3F-5421A65A0251}"/>
                </a:ext>
              </a:extLst>
            </p:cNvPr>
            <p:cNvGrpSpPr/>
            <p:nvPr/>
          </p:nvGrpSpPr>
          <p:grpSpPr>
            <a:xfrm>
              <a:off x="4449610" y="2971800"/>
              <a:ext cx="893135" cy="914400"/>
              <a:chOff x="4497572" y="2977116"/>
              <a:chExt cx="893135" cy="914400"/>
            </a:xfrm>
          </p:grpSpPr>
          <p:sp>
            <p:nvSpPr>
              <p:cNvPr id="35" name="Retângulo 34">
                <a:extLst>
                  <a:ext uri="{FF2B5EF4-FFF2-40B4-BE49-F238E27FC236}">
                    <a16:creationId xmlns:a16="http://schemas.microsoft.com/office/drawing/2014/main" id="{41035517-5F27-4BC2-9282-9AEE95B3445F}"/>
                  </a:ext>
                </a:extLst>
              </p:cNvPr>
              <p:cNvSpPr/>
              <p:nvPr/>
            </p:nvSpPr>
            <p:spPr>
              <a:xfrm>
                <a:off x="4497572" y="2977116"/>
                <a:ext cx="893135" cy="914400"/>
              </a:xfrm>
              <a:prstGeom prst="rect">
                <a:avLst/>
              </a:prstGeom>
              <a:noFill/>
              <a:ln w="76200"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PT"/>
              </a:p>
            </p:txBody>
          </p:sp>
          <p:sp>
            <p:nvSpPr>
              <p:cNvPr id="40" name="Seta: Para a Direita 39">
                <a:extLst>
                  <a:ext uri="{FF2B5EF4-FFF2-40B4-BE49-F238E27FC236}">
                    <a16:creationId xmlns:a16="http://schemas.microsoft.com/office/drawing/2014/main" id="{A513D138-E3E8-B98D-7CDF-6386ABAF7213}"/>
                  </a:ext>
                </a:extLst>
              </p:cNvPr>
              <p:cNvSpPr/>
              <p:nvPr/>
            </p:nvSpPr>
            <p:spPr>
              <a:xfrm rot="16200000">
                <a:off x="4752505" y="3256507"/>
                <a:ext cx="383269" cy="340245"/>
              </a:xfrm>
              <a:prstGeom prst="rightArrow">
                <a:avLst/>
              </a:prstGeom>
              <a:solidFill>
                <a:srgbClr val="FFFF00"/>
              </a:solidFill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pt-PT" dirty="0"/>
              </a:p>
            </p:txBody>
          </p:sp>
        </p:grpSp>
      </p:grpSp>
      <p:sp>
        <p:nvSpPr>
          <p:cNvPr id="10" name="CaixaDeTexto 9">
            <a:extLst>
              <a:ext uri="{FF2B5EF4-FFF2-40B4-BE49-F238E27FC236}">
                <a16:creationId xmlns:a16="http://schemas.microsoft.com/office/drawing/2014/main" id="{4805913F-DF5A-4E26-DC8D-326D61B91662}"/>
              </a:ext>
            </a:extLst>
          </p:cNvPr>
          <p:cNvSpPr txBox="1"/>
          <p:nvPr/>
        </p:nvSpPr>
        <p:spPr>
          <a:xfrm>
            <a:off x="7214126" y="65886"/>
            <a:ext cx="258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AI CHALLENGER</a:t>
            </a:r>
          </a:p>
        </p:txBody>
      </p:sp>
      <p:pic>
        <p:nvPicPr>
          <p:cNvPr id="22" name="Imagem 21">
            <a:extLst>
              <a:ext uri="{FF2B5EF4-FFF2-40B4-BE49-F238E27FC236}">
                <a16:creationId xmlns:a16="http://schemas.microsoft.com/office/drawing/2014/main" id="{534007A8-4262-6237-4366-C0C7146C52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92500" y="177316"/>
            <a:ext cx="451436" cy="457536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id="{C930C961-921D-7E5C-59D8-BF96E71EEA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5237" y="1846986"/>
            <a:ext cx="451436" cy="457536"/>
          </a:xfrm>
          <a:prstGeom prst="rect">
            <a:avLst/>
          </a:prstGeom>
        </p:spPr>
      </p:pic>
      <p:pic>
        <p:nvPicPr>
          <p:cNvPr id="24" name="Imagem 23">
            <a:extLst>
              <a:ext uri="{FF2B5EF4-FFF2-40B4-BE49-F238E27FC236}">
                <a16:creationId xmlns:a16="http://schemas.microsoft.com/office/drawing/2014/main" id="{37519641-E9B7-322E-C1DB-5F1F91F27D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07236" y="6241283"/>
            <a:ext cx="451436" cy="457536"/>
          </a:xfrm>
          <a:prstGeom prst="rect">
            <a:avLst/>
          </a:prstGeom>
        </p:spPr>
      </p:pic>
      <p:pic>
        <p:nvPicPr>
          <p:cNvPr id="25" name="Imagem 24">
            <a:extLst>
              <a:ext uri="{FF2B5EF4-FFF2-40B4-BE49-F238E27FC236}">
                <a16:creationId xmlns:a16="http://schemas.microsoft.com/office/drawing/2014/main" id="{FB2C04AF-7991-1542-6E0F-EED01BB254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56528" y="166263"/>
            <a:ext cx="457535" cy="457535"/>
          </a:xfrm>
          <a:prstGeom prst="rect">
            <a:avLst/>
          </a:prstGeom>
        </p:spPr>
      </p:pic>
      <p:pic>
        <p:nvPicPr>
          <p:cNvPr id="26" name="Imagem 25">
            <a:extLst>
              <a:ext uri="{FF2B5EF4-FFF2-40B4-BE49-F238E27FC236}">
                <a16:creationId xmlns:a16="http://schemas.microsoft.com/office/drawing/2014/main" id="{19CC533A-7297-5893-BBC2-961E4BE9D0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28380" y="1898417"/>
            <a:ext cx="457535" cy="457535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id="{B2D3A3A3-8ABD-760C-E4D1-1652784AE12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41726" y="159181"/>
            <a:ext cx="457535" cy="457535"/>
          </a:xfrm>
          <a:prstGeom prst="rect">
            <a:avLst/>
          </a:prstGeom>
        </p:spPr>
      </p:pic>
      <p:pic>
        <p:nvPicPr>
          <p:cNvPr id="28" name="Imagem 27">
            <a:extLst>
              <a:ext uri="{FF2B5EF4-FFF2-40B4-BE49-F238E27FC236}">
                <a16:creationId xmlns:a16="http://schemas.microsoft.com/office/drawing/2014/main" id="{CC0750EB-808B-2A24-68C9-226B8A28F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38160" y="6241284"/>
            <a:ext cx="457535" cy="457535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id="{54CCF3FD-0601-ABF3-356C-319849B575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25793" y="4415878"/>
            <a:ext cx="457535" cy="457535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id="{2822DAFD-7063-18D9-9454-A8774FBEE07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73262" y="2564752"/>
            <a:ext cx="457535" cy="457535"/>
          </a:xfrm>
          <a:prstGeom prst="rect">
            <a:avLst/>
          </a:prstGeom>
        </p:spPr>
      </p:pic>
      <p:pic>
        <p:nvPicPr>
          <p:cNvPr id="31" name="Imagem 30">
            <a:extLst>
              <a:ext uri="{FF2B5EF4-FFF2-40B4-BE49-F238E27FC236}">
                <a16:creationId xmlns:a16="http://schemas.microsoft.com/office/drawing/2014/main" id="{25F76046-238B-BDDB-34F6-8370D2E9595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947981" y="6238548"/>
            <a:ext cx="451436" cy="457620"/>
          </a:xfrm>
          <a:prstGeom prst="rect">
            <a:avLst/>
          </a:prstGeom>
        </p:spPr>
      </p:pic>
      <p:pic>
        <p:nvPicPr>
          <p:cNvPr id="32" name="Imagem 31">
            <a:extLst>
              <a:ext uri="{FF2B5EF4-FFF2-40B4-BE49-F238E27FC236}">
                <a16:creationId xmlns:a16="http://schemas.microsoft.com/office/drawing/2014/main" id="{5F17E506-C838-DD30-E735-E3BC7A78638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891557" y="6238548"/>
            <a:ext cx="454463" cy="457534"/>
          </a:xfrm>
          <a:prstGeom prst="rect">
            <a:avLst/>
          </a:prstGeom>
        </p:spPr>
      </p:pic>
      <p:pic>
        <p:nvPicPr>
          <p:cNvPr id="36" name="Imagem 35">
            <a:extLst>
              <a:ext uri="{FF2B5EF4-FFF2-40B4-BE49-F238E27FC236}">
                <a16:creationId xmlns:a16="http://schemas.microsoft.com/office/drawing/2014/main" id="{B9102A6B-785E-1C84-DFF1-3178DF84E2CB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26016" y="3685818"/>
            <a:ext cx="454463" cy="457534"/>
          </a:xfrm>
          <a:prstGeom prst="rect">
            <a:avLst/>
          </a:prstGeom>
        </p:spPr>
      </p:pic>
      <p:pic>
        <p:nvPicPr>
          <p:cNvPr id="37" name="Imagem 36">
            <a:extLst>
              <a:ext uri="{FF2B5EF4-FFF2-40B4-BE49-F238E27FC236}">
                <a16:creationId xmlns:a16="http://schemas.microsoft.com/office/drawing/2014/main" id="{51D0B38F-340A-5351-4B0C-30A4D370B02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48575" y="160374"/>
            <a:ext cx="454463" cy="457534"/>
          </a:xfrm>
          <a:prstGeom prst="rect">
            <a:avLst/>
          </a:prstGeom>
        </p:spPr>
      </p:pic>
      <p:pic>
        <p:nvPicPr>
          <p:cNvPr id="39" name="Imagem 38">
            <a:extLst>
              <a:ext uri="{FF2B5EF4-FFF2-40B4-BE49-F238E27FC236}">
                <a16:creationId xmlns:a16="http://schemas.microsoft.com/office/drawing/2014/main" id="{3BD46C67-3F85-9DF1-451A-05B19EC597C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65237" y="3252899"/>
            <a:ext cx="457535" cy="475715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id="{3B2E5F74-1AF9-1FED-2599-C9426326E79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22944" y="2772780"/>
            <a:ext cx="457535" cy="475715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id="{4F210F4C-CF41-0582-FE75-8C4D573598F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768" y="5592094"/>
            <a:ext cx="481417" cy="490919"/>
          </a:xfrm>
          <a:prstGeom prst="rect">
            <a:avLst/>
          </a:prstGeom>
        </p:spPr>
      </p:pic>
      <p:pic>
        <p:nvPicPr>
          <p:cNvPr id="43" name="Imagem 42">
            <a:extLst>
              <a:ext uri="{FF2B5EF4-FFF2-40B4-BE49-F238E27FC236}">
                <a16:creationId xmlns:a16="http://schemas.microsoft.com/office/drawing/2014/main" id="{CB8C6E29-0472-AB8B-CE3B-5BE1869E01A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063607" y="723014"/>
            <a:ext cx="481417" cy="490919"/>
          </a:xfrm>
          <a:prstGeom prst="rect">
            <a:avLst/>
          </a:prstGeom>
        </p:spPr>
      </p:pic>
      <p:pic>
        <p:nvPicPr>
          <p:cNvPr id="44" name="Imagem 43">
            <a:extLst>
              <a:ext uri="{FF2B5EF4-FFF2-40B4-BE49-F238E27FC236}">
                <a16:creationId xmlns:a16="http://schemas.microsoft.com/office/drawing/2014/main" id="{1B330A6A-170C-F12A-5B31-3382A817DA2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547767" y="774987"/>
            <a:ext cx="481417" cy="490919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id="{98D451CE-ABF6-DBC9-9FC4-EFC67DE2723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995792" y="5547952"/>
            <a:ext cx="436668" cy="445287"/>
          </a:xfrm>
          <a:prstGeom prst="rect">
            <a:avLst/>
          </a:prstGeom>
        </p:spPr>
      </p:pic>
      <p:pic>
        <p:nvPicPr>
          <p:cNvPr id="56" name="Imagem 55">
            <a:extLst>
              <a:ext uri="{FF2B5EF4-FFF2-40B4-BE49-F238E27FC236}">
                <a16:creationId xmlns:a16="http://schemas.microsoft.com/office/drawing/2014/main" id="{7AE93C47-9F04-3405-AEB6-3B13D6A9C76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673262" y="4028130"/>
            <a:ext cx="457535" cy="4757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59798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21DE574-4AFF-16B9-10A2-A2FB189516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96A8C1DE-51AF-7119-92D0-5E5083C61B4A}"/>
              </a:ext>
            </a:extLst>
          </p:cNvPr>
          <p:cNvSpPr txBox="1"/>
          <p:nvPr/>
        </p:nvSpPr>
        <p:spPr>
          <a:xfrm>
            <a:off x="6595857" y="6315593"/>
            <a:ext cx="329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 - LABIRINTO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DEC75C8C-5424-3150-8624-EF5C6D40AE5F}"/>
              </a:ext>
            </a:extLst>
          </p:cNvPr>
          <p:cNvSpPr txBox="1"/>
          <p:nvPr/>
        </p:nvSpPr>
        <p:spPr>
          <a:xfrm>
            <a:off x="7223760" y="72016"/>
            <a:ext cx="258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AI CHALLENGER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D3207B57-9AE1-EE3C-45D2-75DEA0818D24}"/>
              </a:ext>
            </a:extLst>
          </p:cNvPr>
          <p:cNvGrpSpPr/>
          <p:nvPr/>
        </p:nvGrpSpPr>
        <p:grpSpPr>
          <a:xfrm>
            <a:off x="3453261" y="826217"/>
            <a:ext cx="5063490" cy="5017156"/>
            <a:chOff x="2421255" y="779526"/>
            <a:chExt cx="5063490" cy="5017156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0160AB0B-D8FF-2D4C-3798-6261EEDF061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8124" b="4547"/>
            <a:stretch>
              <a:fillRect/>
            </a:stretch>
          </p:blipFill>
          <p:spPr>
            <a:xfrm>
              <a:off x="2421255" y="779526"/>
              <a:ext cx="5063490" cy="501715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36E6069-735D-326C-102F-639593E6B7F2}"/>
                </a:ext>
              </a:extLst>
            </p:cNvPr>
            <p:cNvSpPr txBox="1"/>
            <p:nvPr/>
          </p:nvSpPr>
          <p:spPr>
            <a:xfrm>
              <a:off x="2487168" y="4864608"/>
              <a:ext cx="11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Abadi" panose="020F0502020204030204" pitchFamily="34" charset="0"/>
                </a:rPr>
                <a:t>PARTIDA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9E843E0-7B1C-8107-3889-FAE91A7ED5C2}"/>
                </a:ext>
              </a:extLst>
            </p:cNvPr>
            <p:cNvSpPr txBox="1"/>
            <p:nvPr/>
          </p:nvSpPr>
          <p:spPr>
            <a:xfrm>
              <a:off x="6196585" y="3608832"/>
              <a:ext cx="115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Abadi" panose="020F0502020204030204" pitchFamily="34" charset="0"/>
                </a:rPr>
                <a:t>FIM</a:t>
              </a:r>
            </a:p>
          </p:txBody>
        </p:sp>
      </p:grpSp>
      <p:pic>
        <p:nvPicPr>
          <p:cNvPr id="13" name="Imagem 12">
            <a:extLst>
              <a:ext uri="{FF2B5EF4-FFF2-40B4-BE49-F238E27FC236}">
                <a16:creationId xmlns:a16="http://schemas.microsoft.com/office/drawing/2014/main" id="{B4F6EDF1-4D7D-BF53-9376-F97D17A73C6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322" y="149979"/>
            <a:ext cx="712461" cy="722089"/>
          </a:xfrm>
          <a:prstGeom prst="rect">
            <a:avLst/>
          </a:prstGeom>
        </p:spPr>
      </p:pic>
      <p:pic>
        <p:nvPicPr>
          <p:cNvPr id="14" name="Imagem 13">
            <a:extLst>
              <a:ext uri="{FF2B5EF4-FFF2-40B4-BE49-F238E27FC236}">
                <a16:creationId xmlns:a16="http://schemas.microsoft.com/office/drawing/2014/main" id="{D0DC2B78-404E-00A5-30DA-062384ECE57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322" y="900947"/>
            <a:ext cx="712461" cy="712461"/>
          </a:xfrm>
          <a:prstGeom prst="rect">
            <a:avLst/>
          </a:prstGeom>
        </p:spPr>
      </p:pic>
      <p:pic>
        <p:nvPicPr>
          <p:cNvPr id="15" name="Imagem 14">
            <a:extLst>
              <a:ext uri="{FF2B5EF4-FFF2-40B4-BE49-F238E27FC236}">
                <a16:creationId xmlns:a16="http://schemas.microsoft.com/office/drawing/2014/main" id="{E0FDFEC0-A2FB-C28A-BB24-CCA61635077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9703" y="1618381"/>
            <a:ext cx="722089" cy="722089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id="{8B5522FE-4256-5D44-F662-C125CD119B7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118" y="2382091"/>
            <a:ext cx="701261" cy="705967"/>
          </a:xfrm>
          <a:prstGeom prst="rect">
            <a:avLst/>
          </a:prstGeom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id="{BEEF65F5-806C-BB04-93B9-C8CAD6AFFCA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272" y="3111276"/>
            <a:ext cx="701262" cy="706001"/>
          </a:xfrm>
          <a:prstGeom prst="rect">
            <a:avLst/>
          </a:prstGeom>
        </p:spPr>
      </p:pic>
      <p:pic>
        <p:nvPicPr>
          <p:cNvPr id="18" name="Imagem 17">
            <a:extLst>
              <a:ext uri="{FF2B5EF4-FFF2-40B4-BE49-F238E27FC236}">
                <a16:creationId xmlns:a16="http://schemas.microsoft.com/office/drawing/2014/main" id="{8DA36B94-9EEC-5714-2C4B-A55F17C9BFE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2816" y="3863713"/>
            <a:ext cx="709064" cy="713920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DF1595CE-D8CF-748C-4E62-F2252EB52BA5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45272" y="4578040"/>
            <a:ext cx="696068" cy="705604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F294AE9B-C0F2-EEE6-D384-5119CC06078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62715" y="5315145"/>
            <a:ext cx="696068" cy="723726"/>
          </a:xfrm>
          <a:prstGeom prst="rect">
            <a:avLst/>
          </a:prstGeom>
        </p:spPr>
      </p:pic>
      <p:pic>
        <p:nvPicPr>
          <p:cNvPr id="21" name="Imagem 20">
            <a:extLst>
              <a:ext uri="{FF2B5EF4-FFF2-40B4-BE49-F238E27FC236}">
                <a16:creationId xmlns:a16="http://schemas.microsoft.com/office/drawing/2014/main" id="{9629D69D-C65A-F180-D3D8-1FFB3C55F8D3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49308" y="6063492"/>
            <a:ext cx="687997" cy="701577"/>
          </a:xfrm>
          <a:prstGeom prst="rect">
            <a:avLst/>
          </a:prstGeom>
        </p:spPr>
      </p:pic>
      <p:sp>
        <p:nvSpPr>
          <p:cNvPr id="22" name="CaixaDeTexto 21">
            <a:extLst>
              <a:ext uri="{FF2B5EF4-FFF2-40B4-BE49-F238E27FC236}">
                <a16:creationId xmlns:a16="http://schemas.microsoft.com/office/drawing/2014/main" id="{12593459-E04F-A851-3B5B-07654A75C9B1}"/>
              </a:ext>
            </a:extLst>
          </p:cNvPr>
          <p:cNvSpPr txBox="1"/>
          <p:nvPr/>
        </p:nvSpPr>
        <p:spPr>
          <a:xfrm>
            <a:off x="438219" y="37925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E28F7CE5-F462-467D-657A-F1D97431F65B}"/>
              </a:ext>
            </a:extLst>
          </p:cNvPr>
          <p:cNvSpPr txBox="1"/>
          <p:nvPr/>
        </p:nvSpPr>
        <p:spPr>
          <a:xfrm>
            <a:off x="425988" y="1079921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1242657E-85DC-9793-5DF9-03330A66E7AE}"/>
              </a:ext>
            </a:extLst>
          </p:cNvPr>
          <p:cNvSpPr txBox="1"/>
          <p:nvPr/>
        </p:nvSpPr>
        <p:spPr>
          <a:xfrm>
            <a:off x="425988" y="190219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CA1C48ED-CF3C-369D-5BFF-2A274AF7CE4D}"/>
              </a:ext>
            </a:extLst>
          </p:cNvPr>
          <p:cNvSpPr txBox="1"/>
          <p:nvPr/>
        </p:nvSpPr>
        <p:spPr>
          <a:xfrm>
            <a:off x="404662" y="262424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2D393D1E-4F67-B29C-5780-14DCCB43D5B5}"/>
              </a:ext>
            </a:extLst>
          </p:cNvPr>
          <p:cNvSpPr txBox="1"/>
          <p:nvPr/>
        </p:nvSpPr>
        <p:spPr>
          <a:xfrm>
            <a:off x="425988" y="3334795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509DF4FF-18CD-D04A-D444-88BAD29B51B1}"/>
              </a:ext>
            </a:extLst>
          </p:cNvPr>
          <p:cNvSpPr txBox="1"/>
          <p:nvPr/>
        </p:nvSpPr>
        <p:spPr>
          <a:xfrm>
            <a:off x="414406" y="4146347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3613BC51-F9C0-3AEB-2934-C3C0B292BD82}"/>
              </a:ext>
            </a:extLst>
          </p:cNvPr>
          <p:cNvSpPr txBox="1"/>
          <p:nvPr/>
        </p:nvSpPr>
        <p:spPr>
          <a:xfrm>
            <a:off x="394700" y="4819089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371F872F-FD27-566C-31CC-4EC7A42B456A}"/>
              </a:ext>
            </a:extLst>
          </p:cNvPr>
          <p:cNvSpPr txBox="1"/>
          <p:nvPr/>
        </p:nvSpPr>
        <p:spPr>
          <a:xfrm>
            <a:off x="438219" y="5518058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8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37A31BD0-7EDE-9DD3-877D-284257343175}"/>
              </a:ext>
            </a:extLst>
          </p:cNvPr>
          <p:cNvSpPr txBox="1"/>
          <p:nvPr/>
        </p:nvSpPr>
        <p:spPr>
          <a:xfrm>
            <a:off x="434266" y="629259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9</a:t>
            </a:r>
          </a:p>
        </p:txBody>
      </p:sp>
    </p:spTree>
    <p:extLst>
      <p:ext uri="{BB962C8B-B14F-4D97-AF65-F5344CB8AC3E}">
        <p14:creationId xmlns:p14="http://schemas.microsoft.com/office/powerpoint/2010/main" val="18918471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61C29E-4C91-A62F-B6AD-7D11F2544F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CaixaDeTexto 32">
            <a:extLst>
              <a:ext uri="{FF2B5EF4-FFF2-40B4-BE49-F238E27FC236}">
                <a16:creationId xmlns:a16="http://schemas.microsoft.com/office/drawing/2014/main" id="{E44B6555-098D-65EE-8CB9-185B38EF9A24}"/>
              </a:ext>
            </a:extLst>
          </p:cNvPr>
          <p:cNvSpPr txBox="1"/>
          <p:nvPr/>
        </p:nvSpPr>
        <p:spPr>
          <a:xfrm>
            <a:off x="6595857" y="6315593"/>
            <a:ext cx="32967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PT" sz="2400" b="1" dirty="0"/>
              <a:t>Desafio II - LABIRINTO</a:t>
            </a:r>
          </a:p>
        </p:txBody>
      </p:sp>
      <p:sp>
        <p:nvSpPr>
          <p:cNvPr id="36" name="CaixaDeTexto 35">
            <a:extLst>
              <a:ext uri="{FF2B5EF4-FFF2-40B4-BE49-F238E27FC236}">
                <a16:creationId xmlns:a16="http://schemas.microsoft.com/office/drawing/2014/main" id="{971A7A63-CEDF-FC82-B94B-343A4F175BE2}"/>
              </a:ext>
            </a:extLst>
          </p:cNvPr>
          <p:cNvSpPr txBox="1"/>
          <p:nvPr/>
        </p:nvSpPr>
        <p:spPr>
          <a:xfrm>
            <a:off x="7223760" y="72016"/>
            <a:ext cx="25859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2400" b="1" dirty="0"/>
              <a:t>AI CHALLENGER</a:t>
            </a:r>
          </a:p>
        </p:txBody>
      </p: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A4E4650-B1EE-FFD8-0AC9-4FAFEC8E53AE}"/>
              </a:ext>
            </a:extLst>
          </p:cNvPr>
          <p:cNvGrpSpPr/>
          <p:nvPr/>
        </p:nvGrpSpPr>
        <p:grpSpPr>
          <a:xfrm>
            <a:off x="3453261" y="826217"/>
            <a:ext cx="5063490" cy="5017156"/>
            <a:chOff x="2421255" y="779526"/>
            <a:chExt cx="5063490" cy="5017156"/>
          </a:xfrm>
        </p:grpSpPr>
        <p:pic>
          <p:nvPicPr>
            <p:cNvPr id="10" name="Imagem 9">
              <a:extLst>
                <a:ext uri="{FF2B5EF4-FFF2-40B4-BE49-F238E27FC236}">
                  <a16:creationId xmlns:a16="http://schemas.microsoft.com/office/drawing/2014/main" id="{F68FD2C6-DE2B-DA33-1FE8-C44F877DFA5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r="18124" b="4547"/>
            <a:stretch>
              <a:fillRect/>
            </a:stretch>
          </p:blipFill>
          <p:spPr>
            <a:xfrm>
              <a:off x="2421255" y="779526"/>
              <a:ext cx="5063490" cy="5017156"/>
            </a:xfrm>
            <a:prstGeom prst="rect">
              <a:avLst/>
            </a:prstGeom>
          </p:spPr>
        </p:pic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9D0F86D-E10B-0DD2-FF12-7B393234247D}"/>
                </a:ext>
              </a:extLst>
            </p:cNvPr>
            <p:cNvSpPr txBox="1"/>
            <p:nvPr/>
          </p:nvSpPr>
          <p:spPr>
            <a:xfrm>
              <a:off x="2487168" y="4864608"/>
              <a:ext cx="116852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Abadi" panose="020F0502020204030204" pitchFamily="34" charset="0"/>
                </a:rPr>
                <a:t>PARTIDA</a:t>
              </a: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4E78BD7-48A3-D5F0-2F3E-7845E0392423}"/>
                </a:ext>
              </a:extLst>
            </p:cNvPr>
            <p:cNvSpPr txBox="1"/>
            <p:nvPr/>
          </p:nvSpPr>
          <p:spPr>
            <a:xfrm>
              <a:off x="6196585" y="3608832"/>
              <a:ext cx="115519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PT" b="1" dirty="0">
                  <a:latin typeface="Abadi" panose="020F0502020204030204" pitchFamily="34" charset="0"/>
                </a:rPr>
                <a:t>FIM</a:t>
              </a:r>
            </a:p>
          </p:txBody>
        </p:sp>
      </p:grpSp>
      <p:sp>
        <p:nvSpPr>
          <p:cNvPr id="22" name="CaixaDeTexto 21">
            <a:extLst>
              <a:ext uri="{FF2B5EF4-FFF2-40B4-BE49-F238E27FC236}">
                <a16:creationId xmlns:a16="http://schemas.microsoft.com/office/drawing/2014/main" id="{84A3D42B-A13F-C76C-5120-C2512763B65D}"/>
              </a:ext>
            </a:extLst>
          </p:cNvPr>
          <p:cNvSpPr txBox="1"/>
          <p:nvPr/>
        </p:nvSpPr>
        <p:spPr>
          <a:xfrm>
            <a:off x="1316043" y="37925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1</a:t>
            </a:r>
          </a:p>
        </p:txBody>
      </p:sp>
      <p:sp>
        <p:nvSpPr>
          <p:cNvPr id="23" name="CaixaDeTexto 22">
            <a:extLst>
              <a:ext uri="{FF2B5EF4-FFF2-40B4-BE49-F238E27FC236}">
                <a16:creationId xmlns:a16="http://schemas.microsoft.com/office/drawing/2014/main" id="{1A80FA95-4639-3B97-7132-D77C1DDF8859}"/>
              </a:ext>
            </a:extLst>
          </p:cNvPr>
          <p:cNvSpPr txBox="1"/>
          <p:nvPr/>
        </p:nvSpPr>
        <p:spPr>
          <a:xfrm>
            <a:off x="1303812" y="1079921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2</a:t>
            </a:r>
          </a:p>
        </p:txBody>
      </p:sp>
      <p:sp>
        <p:nvSpPr>
          <p:cNvPr id="24" name="CaixaDeTexto 23">
            <a:extLst>
              <a:ext uri="{FF2B5EF4-FFF2-40B4-BE49-F238E27FC236}">
                <a16:creationId xmlns:a16="http://schemas.microsoft.com/office/drawing/2014/main" id="{B2C0E5F6-BF54-6BA4-42B0-55FA529F09FF}"/>
              </a:ext>
            </a:extLst>
          </p:cNvPr>
          <p:cNvSpPr txBox="1"/>
          <p:nvPr/>
        </p:nvSpPr>
        <p:spPr>
          <a:xfrm>
            <a:off x="1303812" y="1902194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3</a:t>
            </a:r>
          </a:p>
        </p:txBody>
      </p:sp>
      <p:sp>
        <p:nvSpPr>
          <p:cNvPr id="25" name="CaixaDeTexto 24">
            <a:extLst>
              <a:ext uri="{FF2B5EF4-FFF2-40B4-BE49-F238E27FC236}">
                <a16:creationId xmlns:a16="http://schemas.microsoft.com/office/drawing/2014/main" id="{D13106A4-84F4-DABA-BA88-C46EF8520CF8}"/>
              </a:ext>
            </a:extLst>
          </p:cNvPr>
          <p:cNvSpPr txBox="1"/>
          <p:nvPr/>
        </p:nvSpPr>
        <p:spPr>
          <a:xfrm>
            <a:off x="1282486" y="262424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4</a:t>
            </a:r>
          </a:p>
        </p:txBody>
      </p:sp>
      <p:sp>
        <p:nvSpPr>
          <p:cNvPr id="26" name="CaixaDeTexto 25">
            <a:extLst>
              <a:ext uri="{FF2B5EF4-FFF2-40B4-BE49-F238E27FC236}">
                <a16:creationId xmlns:a16="http://schemas.microsoft.com/office/drawing/2014/main" id="{E6BF3107-8EE1-5553-D75E-1BC85AF57771}"/>
              </a:ext>
            </a:extLst>
          </p:cNvPr>
          <p:cNvSpPr txBox="1"/>
          <p:nvPr/>
        </p:nvSpPr>
        <p:spPr>
          <a:xfrm>
            <a:off x="1303812" y="3334795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5</a:t>
            </a:r>
          </a:p>
        </p:txBody>
      </p:sp>
      <p:sp>
        <p:nvSpPr>
          <p:cNvPr id="27" name="CaixaDeTexto 26">
            <a:extLst>
              <a:ext uri="{FF2B5EF4-FFF2-40B4-BE49-F238E27FC236}">
                <a16:creationId xmlns:a16="http://schemas.microsoft.com/office/drawing/2014/main" id="{CD472425-BEB1-56A0-B0E6-45E1EAE0B172}"/>
              </a:ext>
            </a:extLst>
          </p:cNvPr>
          <p:cNvSpPr txBox="1"/>
          <p:nvPr/>
        </p:nvSpPr>
        <p:spPr>
          <a:xfrm>
            <a:off x="1292230" y="4146347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6</a:t>
            </a:r>
          </a:p>
        </p:txBody>
      </p:sp>
      <p:sp>
        <p:nvSpPr>
          <p:cNvPr id="28" name="CaixaDeTexto 27">
            <a:extLst>
              <a:ext uri="{FF2B5EF4-FFF2-40B4-BE49-F238E27FC236}">
                <a16:creationId xmlns:a16="http://schemas.microsoft.com/office/drawing/2014/main" id="{1F53A9E6-84B1-6A14-E2B2-883B0C96FBDE}"/>
              </a:ext>
            </a:extLst>
          </p:cNvPr>
          <p:cNvSpPr txBox="1"/>
          <p:nvPr/>
        </p:nvSpPr>
        <p:spPr>
          <a:xfrm>
            <a:off x="1272524" y="4819089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7</a:t>
            </a:r>
          </a:p>
        </p:txBody>
      </p:sp>
      <p:sp>
        <p:nvSpPr>
          <p:cNvPr id="29" name="CaixaDeTexto 28">
            <a:extLst>
              <a:ext uri="{FF2B5EF4-FFF2-40B4-BE49-F238E27FC236}">
                <a16:creationId xmlns:a16="http://schemas.microsoft.com/office/drawing/2014/main" id="{CAA45D36-BCEC-7F89-CFB4-3667A2440A83}"/>
              </a:ext>
            </a:extLst>
          </p:cNvPr>
          <p:cNvSpPr txBox="1"/>
          <p:nvPr/>
        </p:nvSpPr>
        <p:spPr>
          <a:xfrm>
            <a:off x="1316043" y="5518058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8</a:t>
            </a:r>
          </a:p>
        </p:txBody>
      </p:sp>
      <p:sp>
        <p:nvSpPr>
          <p:cNvPr id="30" name="CaixaDeTexto 29">
            <a:extLst>
              <a:ext uri="{FF2B5EF4-FFF2-40B4-BE49-F238E27FC236}">
                <a16:creationId xmlns:a16="http://schemas.microsoft.com/office/drawing/2014/main" id="{A8913D45-B84E-B8D8-E500-7D4684DDD83D}"/>
              </a:ext>
            </a:extLst>
          </p:cNvPr>
          <p:cNvSpPr txBox="1"/>
          <p:nvPr/>
        </p:nvSpPr>
        <p:spPr>
          <a:xfrm>
            <a:off x="1312090" y="6292593"/>
            <a:ext cx="80071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pt-PT" sz="1600" b="1" dirty="0">
                <a:solidFill>
                  <a:schemeClr val="tx2">
                    <a:lumMod val="75000"/>
                    <a:lumOff val="25000"/>
                  </a:schemeClr>
                </a:solidFill>
              </a:rPr>
              <a:t>ID 9</a:t>
            </a:r>
          </a:p>
        </p:txBody>
      </p:sp>
    </p:spTree>
    <p:extLst>
      <p:ext uri="{BB962C8B-B14F-4D97-AF65-F5344CB8AC3E}">
        <p14:creationId xmlns:p14="http://schemas.microsoft.com/office/powerpoint/2010/main" val="204012781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Tema do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o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o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612</TotalTime>
  <Words>95</Words>
  <Application>Microsoft Office PowerPoint</Application>
  <PresentationFormat>Papel A4 (210x297 mm)</PresentationFormat>
  <Paragraphs>38</Paragraphs>
  <Slides>6</Slides>
  <Notes>0</Notes>
  <HiddenSlides>0</HiddenSlides>
  <MMClips>0</MMClips>
  <ScaleCrop>false</ScaleCrop>
  <HeadingPairs>
    <vt:vector size="6" baseType="variant">
      <vt:variant>
        <vt:lpstr>Tipos de letra usados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dos diapositivos</vt:lpstr>
      </vt:variant>
      <vt:variant>
        <vt:i4>6</vt:i4>
      </vt:variant>
    </vt:vector>
  </HeadingPairs>
  <TitlesOfParts>
    <vt:vector size="11" baseType="lpstr">
      <vt:lpstr>Abadi</vt:lpstr>
      <vt:lpstr>Aptos</vt:lpstr>
      <vt:lpstr>Aptos Display</vt:lpstr>
      <vt:lpstr>Arial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João RS. Pavão</dc:creator>
  <cp:lastModifiedBy>João RS. Pavão</cp:lastModifiedBy>
  <cp:revision>11</cp:revision>
  <dcterms:created xsi:type="dcterms:W3CDTF">2025-05-26T19:53:49Z</dcterms:created>
  <dcterms:modified xsi:type="dcterms:W3CDTF">2025-10-18T18:19:29Z</dcterms:modified>
</cp:coreProperties>
</file>