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64" r:id="rId4"/>
    <p:sldId id="257" r:id="rId5"/>
    <p:sldId id="265" r:id="rId6"/>
    <p:sldId id="258" r:id="rId7"/>
    <p:sldId id="266" r:id="rId8"/>
    <p:sldId id="259" r:id="rId9"/>
    <p:sldId id="267" r:id="rId10"/>
    <p:sldId id="260" r:id="rId11"/>
    <p:sldId id="268" r:id="rId12"/>
    <p:sldId id="261" r:id="rId13"/>
    <p:sldId id="269" r:id="rId14"/>
    <p:sldId id="262" r:id="rId15"/>
    <p:sldId id="270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FF00"/>
    <a:srgbClr val="00FFFF"/>
    <a:srgbClr val="FF0000"/>
    <a:srgbClr val="FFFF00"/>
    <a:srgbClr val="156082"/>
    <a:srgbClr val="FFFFFF"/>
    <a:srgbClr val="9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84" y="96"/>
      </p:cViewPr>
      <p:guideLst>
        <p:guide orient="horz" pos="218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55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29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485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896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5448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09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547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375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88342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16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1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FB295-D769-486E-BA7F-85DEED8638D7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BFE68-5CAE-42DB-B9C0-2F4CA6A7F78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32207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C8B640F7-F88A-7BB6-6F0C-21B55207DB11}"/>
              </a:ext>
            </a:extLst>
          </p:cNvPr>
          <p:cNvSpPr txBox="1">
            <a:spLocks/>
          </p:cNvSpPr>
          <p:nvPr/>
        </p:nvSpPr>
        <p:spPr>
          <a:xfrm>
            <a:off x="-760426" y="438417"/>
            <a:ext cx="8120216" cy="9355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/>
              <a:t>Marcadores Visuais</a:t>
            </a:r>
          </a:p>
          <a:p>
            <a:r>
              <a:rPr lang="pt-PT" b="1" dirty="0"/>
              <a:t>Cores e/ou Formas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38326EB-BBC7-693E-C4F9-7FD4564ADF3B}"/>
              </a:ext>
            </a:extLst>
          </p:cNvPr>
          <p:cNvSpPr txBox="1">
            <a:spLocks/>
          </p:cNvSpPr>
          <p:nvPr/>
        </p:nvSpPr>
        <p:spPr>
          <a:xfrm>
            <a:off x="-1519378" y="4934221"/>
            <a:ext cx="7429500" cy="1017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6000" dirty="0"/>
              <a:t>AI </a:t>
            </a:r>
            <a:r>
              <a:rPr lang="pt-PT" sz="6000" dirty="0" err="1"/>
              <a:t>Challenger</a:t>
            </a:r>
            <a:endParaRPr lang="pt-PT" sz="6000" dirty="0"/>
          </a:p>
          <a:p>
            <a:pPr algn="r"/>
            <a:r>
              <a:rPr lang="pt-PT" sz="6000" dirty="0" err="1"/>
              <a:t>AzoresBot</a:t>
            </a:r>
            <a:r>
              <a:rPr lang="pt-PT" sz="6000" dirty="0"/>
              <a:t> 2025</a:t>
            </a:r>
          </a:p>
        </p:txBody>
      </p:sp>
      <p:pic>
        <p:nvPicPr>
          <p:cNvPr id="11" name="Imagem 10" descr="Uma imagem com roda, brinquedo, transporte, Peça de automóvel&#10;&#10;Os conteúdos gerados por IA podem estar incorretos.">
            <a:extLst>
              <a:ext uri="{FF2B5EF4-FFF2-40B4-BE49-F238E27FC236}">
                <a16:creationId xmlns:a16="http://schemas.microsoft.com/office/drawing/2014/main" id="{EA493524-C368-58D5-1781-60C51E74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r="21329"/>
          <a:stretch>
            <a:fillRect/>
          </a:stretch>
        </p:blipFill>
        <p:spPr>
          <a:xfrm>
            <a:off x="5535509" y="1225297"/>
            <a:ext cx="4028207" cy="403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068FC3-61D0-FDE6-D1BB-50DA48342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8B608EB-7F3F-03DD-E988-941DD705F544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DB1D1E8-2D36-090F-8AFD-D45B26A18AD3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A2DC414-7546-01AB-047A-7A9829A4CDDA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Cruz Magenta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8E77EBC-4A73-4BD8-810D-6DDD3EBC4449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C2C0F2B-866A-3963-A527-2CA0AC09101E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7E45437-B4C5-FF3F-B8D2-C62FB78B89CB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BC4D79D-51F7-5BAB-D570-59AD72C771F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549C15E-E52C-451C-0537-122118C2A9E2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ruzada 3">
            <a:extLst>
              <a:ext uri="{FF2B5EF4-FFF2-40B4-BE49-F238E27FC236}">
                <a16:creationId xmlns:a16="http://schemas.microsoft.com/office/drawing/2014/main" id="{1CD662B7-5329-A171-B4A3-FF788618C43E}"/>
              </a:ext>
            </a:extLst>
          </p:cNvPr>
          <p:cNvSpPr/>
          <p:nvPr/>
        </p:nvSpPr>
        <p:spPr>
          <a:xfrm>
            <a:off x="761259" y="933723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ruzada 5">
            <a:extLst>
              <a:ext uri="{FF2B5EF4-FFF2-40B4-BE49-F238E27FC236}">
                <a16:creationId xmlns:a16="http://schemas.microsoft.com/office/drawing/2014/main" id="{9A57E998-24D6-451E-163C-D2CC75806092}"/>
              </a:ext>
            </a:extLst>
          </p:cNvPr>
          <p:cNvSpPr/>
          <p:nvPr/>
        </p:nvSpPr>
        <p:spPr>
          <a:xfrm>
            <a:off x="3863475" y="9185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ruzada 6">
            <a:extLst>
              <a:ext uri="{FF2B5EF4-FFF2-40B4-BE49-F238E27FC236}">
                <a16:creationId xmlns:a16="http://schemas.microsoft.com/office/drawing/2014/main" id="{031365AC-4151-8027-ABF7-8600A7C24149}"/>
              </a:ext>
            </a:extLst>
          </p:cNvPr>
          <p:cNvSpPr/>
          <p:nvPr/>
        </p:nvSpPr>
        <p:spPr>
          <a:xfrm>
            <a:off x="6890043" y="9263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ruzada 7">
            <a:extLst>
              <a:ext uri="{FF2B5EF4-FFF2-40B4-BE49-F238E27FC236}">
                <a16:creationId xmlns:a16="http://schemas.microsoft.com/office/drawing/2014/main" id="{5534A1FD-273B-A608-7BC3-B603EDBA3E1E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ruzada 8">
            <a:extLst>
              <a:ext uri="{FF2B5EF4-FFF2-40B4-BE49-F238E27FC236}">
                <a16:creationId xmlns:a16="http://schemas.microsoft.com/office/drawing/2014/main" id="{7F007AF4-C784-D9D8-1452-60170A19B0D5}"/>
              </a:ext>
            </a:extLst>
          </p:cNvPr>
          <p:cNvSpPr/>
          <p:nvPr/>
        </p:nvSpPr>
        <p:spPr>
          <a:xfrm>
            <a:off x="3863475" y="39548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ruzada 20">
            <a:extLst>
              <a:ext uri="{FF2B5EF4-FFF2-40B4-BE49-F238E27FC236}">
                <a16:creationId xmlns:a16="http://schemas.microsoft.com/office/drawing/2014/main" id="{7096F067-05B2-BD0D-FB45-51301B3BF192}"/>
              </a:ext>
            </a:extLst>
          </p:cNvPr>
          <p:cNvSpPr/>
          <p:nvPr/>
        </p:nvSpPr>
        <p:spPr>
          <a:xfrm>
            <a:off x="6890043" y="39626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41949C-4221-520E-C327-F0F5547F00FD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50D64E-7DA3-F4DA-C6AA-2D0A0FAB6441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A547A0-9973-EF03-D35B-59A018DA57D9}"/>
              </a:ext>
            </a:extLst>
          </p:cNvPr>
          <p:cNvSpPr txBox="1"/>
          <p:nvPr/>
        </p:nvSpPr>
        <p:spPr>
          <a:xfrm>
            <a:off x="8698705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A70279B-B3E6-170D-1BD8-BE0EBC793DDE}"/>
              </a:ext>
            </a:extLst>
          </p:cNvPr>
          <p:cNvSpPr txBox="1"/>
          <p:nvPr/>
        </p:nvSpPr>
        <p:spPr>
          <a:xfrm>
            <a:off x="2561258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8DCC80B-4A7C-ED71-458D-FB22BF0F4E02}"/>
              </a:ext>
            </a:extLst>
          </p:cNvPr>
          <p:cNvSpPr txBox="1"/>
          <p:nvPr/>
        </p:nvSpPr>
        <p:spPr>
          <a:xfrm>
            <a:off x="5638705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6868D30-ADA4-2012-936E-58B9DBD56FBD}"/>
              </a:ext>
            </a:extLst>
          </p:cNvPr>
          <p:cNvSpPr txBox="1"/>
          <p:nvPr/>
        </p:nvSpPr>
        <p:spPr>
          <a:xfrm>
            <a:off x="8690042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</a:t>
            </a:r>
          </a:p>
        </p:txBody>
      </p:sp>
    </p:spTree>
    <p:extLst>
      <p:ext uri="{BB962C8B-B14F-4D97-AF65-F5344CB8AC3E}">
        <p14:creationId xmlns:p14="http://schemas.microsoft.com/office/powerpoint/2010/main" val="275526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867FC-5391-36A5-A2DA-75F80601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7C5A8E4-09E0-7F99-C04C-A1DBFF26849F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A82639-E833-5E5A-39B6-DF209FB4A848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53FEDB-043A-408C-6FE5-4D3B9029D30D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Cruzes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0631853-03D7-C31B-EFEC-85464D7D46BC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673A9AE-6FDB-7E21-284A-505D9B0CE574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F24F479-47A5-6AD7-4345-E7D29F09325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7C963D-7AF2-BBA9-11EB-8400B6917CEE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691B6FB-B1C7-EDFA-EF2E-969A67085AA4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ruzada 3">
            <a:extLst>
              <a:ext uri="{FF2B5EF4-FFF2-40B4-BE49-F238E27FC236}">
                <a16:creationId xmlns:a16="http://schemas.microsoft.com/office/drawing/2014/main" id="{FA5FF34D-DC9C-18E1-C330-4FA91BE29726}"/>
              </a:ext>
            </a:extLst>
          </p:cNvPr>
          <p:cNvSpPr/>
          <p:nvPr/>
        </p:nvSpPr>
        <p:spPr>
          <a:xfrm>
            <a:off x="761259" y="933723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Cruzada 5">
            <a:extLst>
              <a:ext uri="{FF2B5EF4-FFF2-40B4-BE49-F238E27FC236}">
                <a16:creationId xmlns:a16="http://schemas.microsoft.com/office/drawing/2014/main" id="{0AC8E1FE-6F39-EB30-B0D5-A130FBD7E9D1}"/>
              </a:ext>
            </a:extLst>
          </p:cNvPr>
          <p:cNvSpPr/>
          <p:nvPr/>
        </p:nvSpPr>
        <p:spPr>
          <a:xfrm>
            <a:off x="3863475" y="9185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Cruzada 6">
            <a:extLst>
              <a:ext uri="{FF2B5EF4-FFF2-40B4-BE49-F238E27FC236}">
                <a16:creationId xmlns:a16="http://schemas.microsoft.com/office/drawing/2014/main" id="{FF94A14C-C0FE-30AC-C425-49921E7C2791}"/>
              </a:ext>
            </a:extLst>
          </p:cNvPr>
          <p:cNvSpPr/>
          <p:nvPr/>
        </p:nvSpPr>
        <p:spPr>
          <a:xfrm>
            <a:off x="6890043" y="926325"/>
            <a:ext cx="2160000" cy="2160000"/>
          </a:xfrm>
          <a:prstGeom prst="plus">
            <a:avLst>
              <a:gd name="adj" fmla="val 27332"/>
            </a:avLst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ruzada 7">
            <a:extLst>
              <a:ext uri="{FF2B5EF4-FFF2-40B4-BE49-F238E27FC236}">
                <a16:creationId xmlns:a16="http://schemas.microsoft.com/office/drawing/2014/main" id="{1275D07D-2FA3-5188-A2BD-615CB3EE766B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lus">
            <a:avLst>
              <a:gd name="adj" fmla="val 27332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Cruzada 8">
            <a:extLst>
              <a:ext uri="{FF2B5EF4-FFF2-40B4-BE49-F238E27FC236}">
                <a16:creationId xmlns:a16="http://schemas.microsoft.com/office/drawing/2014/main" id="{4A15DF73-7861-83FC-A8C4-C19B19F7C3CB}"/>
              </a:ext>
            </a:extLst>
          </p:cNvPr>
          <p:cNvSpPr/>
          <p:nvPr/>
        </p:nvSpPr>
        <p:spPr>
          <a:xfrm>
            <a:off x="3863475" y="3954825"/>
            <a:ext cx="2160000" cy="2160000"/>
          </a:xfrm>
          <a:prstGeom prst="plus">
            <a:avLst>
              <a:gd name="adj" fmla="val 27332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ruzada 20">
            <a:extLst>
              <a:ext uri="{FF2B5EF4-FFF2-40B4-BE49-F238E27FC236}">
                <a16:creationId xmlns:a16="http://schemas.microsoft.com/office/drawing/2014/main" id="{05D6FFE6-2F63-7790-0B52-A9CDBEF4FD63}"/>
              </a:ext>
            </a:extLst>
          </p:cNvPr>
          <p:cNvSpPr/>
          <p:nvPr/>
        </p:nvSpPr>
        <p:spPr>
          <a:xfrm>
            <a:off x="6890043" y="3962625"/>
            <a:ext cx="2160000" cy="2160000"/>
          </a:xfrm>
          <a:prstGeom prst="plus">
            <a:avLst>
              <a:gd name="adj" fmla="val 27332"/>
            </a:avLst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B62168-320C-B067-1734-8D02A9CE9A03}"/>
              </a:ext>
            </a:extLst>
          </p:cNvPr>
          <p:cNvSpPr txBox="1"/>
          <p:nvPr/>
        </p:nvSpPr>
        <p:spPr>
          <a:xfrm>
            <a:off x="5570501" y="3600449"/>
            <a:ext cx="78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0EC6DA-2666-84FD-AB0F-0B3B94D23516}"/>
              </a:ext>
            </a:extLst>
          </p:cNvPr>
          <p:cNvSpPr txBox="1"/>
          <p:nvPr/>
        </p:nvSpPr>
        <p:spPr>
          <a:xfrm>
            <a:off x="2449586" y="3600449"/>
            <a:ext cx="8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359D15-CD2F-CAD3-B093-B0C15F863086}"/>
              </a:ext>
            </a:extLst>
          </p:cNvPr>
          <p:cNvSpPr txBox="1"/>
          <p:nvPr/>
        </p:nvSpPr>
        <p:spPr>
          <a:xfrm>
            <a:off x="8621839" y="3600449"/>
            <a:ext cx="7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2FD323-C92F-7137-B4A2-C77C81757CEC}"/>
              </a:ext>
            </a:extLst>
          </p:cNvPr>
          <p:cNvSpPr txBox="1"/>
          <p:nvPr/>
        </p:nvSpPr>
        <p:spPr>
          <a:xfrm>
            <a:off x="2449586" y="558525"/>
            <a:ext cx="81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910A8AC-1545-6556-56CE-B64A1064E642}"/>
              </a:ext>
            </a:extLst>
          </p:cNvPr>
          <p:cNvSpPr txBox="1"/>
          <p:nvPr/>
        </p:nvSpPr>
        <p:spPr>
          <a:xfrm>
            <a:off x="5570501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5541F31-C1EA-EE6C-921B-884DC1B9050F}"/>
              </a:ext>
            </a:extLst>
          </p:cNvPr>
          <p:cNvSpPr txBox="1"/>
          <p:nvPr/>
        </p:nvSpPr>
        <p:spPr>
          <a:xfrm>
            <a:off x="8621838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5.3</a:t>
            </a:r>
          </a:p>
        </p:txBody>
      </p:sp>
    </p:spTree>
    <p:extLst>
      <p:ext uri="{BB962C8B-B14F-4D97-AF65-F5344CB8AC3E}">
        <p14:creationId xmlns:p14="http://schemas.microsoft.com/office/powerpoint/2010/main" val="4029246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C87D3E-6284-3FD6-F5EF-77B2FF68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B620E32-A3B8-BE61-4282-93786F4C6108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5BAEA6-5B3F-F51F-CBF2-8230674E374A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5D41F2-6B44-0594-AC6E-26E508EAB9BB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Hexágono Ciano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42E894-2D84-5E40-03E7-9038AD03AF6A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6C36CEF-991C-850C-C57E-D0AFF3020917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D90BDF7F-D8B8-070B-9FA7-E66A73ACBA2D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619FEE0-81EF-C45F-1897-D81197608B3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A77EDCD-7CE7-A905-0904-CEB5C4241D31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8FE39A70-5DDB-3416-2D8A-4556D524870D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69BC5433-89FA-6837-4136-F5EBABE66018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278E9AAE-6A66-CEAF-35F6-4FD4AB7D6CE4}"/>
              </a:ext>
            </a:extLst>
          </p:cNvPr>
          <p:cNvSpPr/>
          <p:nvPr/>
        </p:nvSpPr>
        <p:spPr>
          <a:xfrm>
            <a:off x="3873000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7A431306-E129-EC24-46B5-16DC0561FF05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6223422-84CB-AC7B-0D34-D57A2F896577}"/>
              </a:ext>
            </a:extLst>
          </p:cNvPr>
          <p:cNvSpPr/>
          <p:nvPr/>
        </p:nvSpPr>
        <p:spPr>
          <a:xfrm>
            <a:off x="3868238" y="918525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B23E5E0D-2D79-C717-3DD6-24A500922747}"/>
              </a:ext>
            </a:extLst>
          </p:cNvPr>
          <p:cNvSpPr/>
          <p:nvPr/>
        </p:nvSpPr>
        <p:spPr>
          <a:xfrm>
            <a:off x="6885281" y="918525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7EC38A3-09E3-5EC9-F00E-7E4F13CAB93C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5E4AD41-7DB9-02F1-9706-8D457467949F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1A25D4B-793F-00C0-7424-4C90C40A45F1}"/>
              </a:ext>
            </a:extLst>
          </p:cNvPr>
          <p:cNvSpPr txBox="1"/>
          <p:nvPr/>
        </p:nvSpPr>
        <p:spPr>
          <a:xfrm>
            <a:off x="8698705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BD7D5E-D40D-601B-9848-4A35A5491349}"/>
              </a:ext>
            </a:extLst>
          </p:cNvPr>
          <p:cNvSpPr txBox="1"/>
          <p:nvPr/>
        </p:nvSpPr>
        <p:spPr>
          <a:xfrm>
            <a:off x="2561258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DBBD31A-0760-E99A-D4C7-5B6BC0D71D25}"/>
              </a:ext>
            </a:extLst>
          </p:cNvPr>
          <p:cNvSpPr txBox="1"/>
          <p:nvPr/>
        </p:nvSpPr>
        <p:spPr>
          <a:xfrm>
            <a:off x="5638705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B35082B-E707-ADCD-670F-C572E6D021F8}"/>
              </a:ext>
            </a:extLst>
          </p:cNvPr>
          <p:cNvSpPr txBox="1"/>
          <p:nvPr/>
        </p:nvSpPr>
        <p:spPr>
          <a:xfrm>
            <a:off x="8690042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</a:t>
            </a:r>
          </a:p>
        </p:txBody>
      </p:sp>
    </p:spTree>
    <p:extLst>
      <p:ext uri="{BB962C8B-B14F-4D97-AF65-F5344CB8AC3E}">
        <p14:creationId xmlns:p14="http://schemas.microsoft.com/office/powerpoint/2010/main" val="208974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25090-9314-A2AA-95C5-05DAD616B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9E76A99-E14A-A8C9-7BD1-343A10978686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2D55A-6D9B-D791-8DAA-A05F4D96E08D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6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1A29AA-42CA-DA04-BA94-683A148FFDCC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Hexágonos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46E49D5-7F41-B8D7-BF99-D9A66DFBF88F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4E8A5E1-D2C8-11DB-4DF0-B6E1D34E2F66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3D7E08E2-0FF1-6C48-7702-D46C53D91A3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FA9DAF-39DD-28E1-5B08-F2F82A2F725A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821EC89-B0AC-C0DD-B672-6422905F9AE9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4DD83B8-B374-8314-BA87-EA7FBC7042BB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1152FC92-25FC-5AAF-16B9-64D6746810EC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hexagon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6E32F4F1-6D08-71C4-4A73-0AB44A160CBF}"/>
              </a:ext>
            </a:extLst>
          </p:cNvPr>
          <p:cNvSpPr/>
          <p:nvPr/>
        </p:nvSpPr>
        <p:spPr>
          <a:xfrm>
            <a:off x="3873000" y="3960449"/>
            <a:ext cx="2160000" cy="2160000"/>
          </a:xfrm>
          <a:prstGeom prst="hexagon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16E38388-5FA4-16E8-E7D2-1EB8898F2521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hex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49DAE137-3BF7-4B4A-0C18-C2E3A94FE65C}"/>
              </a:ext>
            </a:extLst>
          </p:cNvPr>
          <p:cNvSpPr/>
          <p:nvPr/>
        </p:nvSpPr>
        <p:spPr>
          <a:xfrm>
            <a:off x="3868238" y="918525"/>
            <a:ext cx="2160000" cy="2160000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22024520-F26B-D537-F63C-8E0F8BFCE027}"/>
              </a:ext>
            </a:extLst>
          </p:cNvPr>
          <p:cNvSpPr/>
          <p:nvPr/>
        </p:nvSpPr>
        <p:spPr>
          <a:xfrm>
            <a:off x="6885281" y="918525"/>
            <a:ext cx="2160000" cy="2160000"/>
          </a:xfrm>
          <a:prstGeom prst="hexagon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7A37939-6022-814B-CCE4-014B3BB8334D}"/>
              </a:ext>
            </a:extLst>
          </p:cNvPr>
          <p:cNvSpPr txBox="1"/>
          <p:nvPr/>
        </p:nvSpPr>
        <p:spPr>
          <a:xfrm>
            <a:off x="5570501" y="3600449"/>
            <a:ext cx="78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FF43468-9AB5-0F15-F4CF-EE7D4965AD17}"/>
              </a:ext>
            </a:extLst>
          </p:cNvPr>
          <p:cNvSpPr txBox="1"/>
          <p:nvPr/>
        </p:nvSpPr>
        <p:spPr>
          <a:xfrm>
            <a:off x="2487562" y="3600449"/>
            <a:ext cx="78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159055D-B5C2-B14F-71FD-C23F5102078C}"/>
              </a:ext>
            </a:extLst>
          </p:cNvPr>
          <p:cNvSpPr txBox="1"/>
          <p:nvPr/>
        </p:nvSpPr>
        <p:spPr>
          <a:xfrm>
            <a:off x="8621839" y="3600449"/>
            <a:ext cx="7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0BF6F7B-5054-D55D-5748-04765EA1AA86}"/>
              </a:ext>
            </a:extLst>
          </p:cNvPr>
          <p:cNvSpPr txBox="1"/>
          <p:nvPr/>
        </p:nvSpPr>
        <p:spPr>
          <a:xfrm>
            <a:off x="2487562" y="558525"/>
            <a:ext cx="77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4CFE090-B3BE-4D03-3C91-F0F0A981E155}"/>
              </a:ext>
            </a:extLst>
          </p:cNvPr>
          <p:cNvSpPr txBox="1"/>
          <p:nvPr/>
        </p:nvSpPr>
        <p:spPr>
          <a:xfrm>
            <a:off x="5570501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8AA7AF5-064A-2788-1ED5-7C9E5E3629D9}"/>
              </a:ext>
            </a:extLst>
          </p:cNvPr>
          <p:cNvSpPr txBox="1"/>
          <p:nvPr/>
        </p:nvSpPr>
        <p:spPr>
          <a:xfrm>
            <a:off x="8621838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6.3</a:t>
            </a:r>
          </a:p>
        </p:txBody>
      </p:sp>
    </p:spTree>
    <p:extLst>
      <p:ext uri="{BB962C8B-B14F-4D97-AF65-F5344CB8AC3E}">
        <p14:creationId xmlns:p14="http://schemas.microsoft.com/office/powerpoint/2010/main" val="367298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85198-312A-1250-706F-DAE03A31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77288A1-92B0-BCD2-6A90-60BEC2AD204D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D560C5-EC35-39D9-93AA-E44B79E6E47D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AC2DC44-57AD-E28C-CB3D-9007B2EC7906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Estrela Dourada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B5D9B86-172F-85BF-18BB-C381AE5C9CAF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2F7B897-1038-88EF-EDAB-9631CDAA2BF9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1532D0C-1CBE-C76F-594E-C6DCFBA15CFB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D25AB2E-EAF3-1D90-CC09-9509CAA82FA8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C3D5495-2C54-C8BF-02E1-83A2C0C3DC97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Estrela: 5 Pontos 3">
            <a:extLst>
              <a:ext uri="{FF2B5EF4-FFF2-40B4-BE49-F238E27FC236}">
                <a16:creationId xmlns:a16="http://schemas.microsoft.com/office/drawing/2014/main" id="{0BF48E00-7C8F-146C-D47D-52BA58B423EF}"/>
              </a:ext>
            </a:extLst>
          </p:cNvPr>
          <p:cNvSpPr/>
          <p:nvPr/>
        </p:nvSpPr>
        <p:spPr>
          <a:xfrm>
            <a:off x="761259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Estrela: 5 Pontos 5">
            <a:extLst>
              <a:ext uri="{FF2B5EF4-FFF2-40B4-BE49-F238E27FC236}">
                <a16:creationId xmlns:a16="http://schemas.microsoft.com/office/drawing/2014/main" id="{929AB6BD-04DA-FC36-6F81-A605A6169D7E}"/>
              </a:ext>
            </a:extLst>
          </p:cNvPr>
          <p:cNvSpPr/>
          <p:nvPr/>
        </p:nvSpPr>
        <p:spPr>
          <a:xfrm>
            <a:off x="3873000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: 5 Pontos 6">
            <a:extLst>
              <a:ext uri="{FF2B5EF4-FFF2-40B4-BE49-F238E27FC236}">
                <a16:creationId xmlns:a16="http://schemas.microsoft.com/office/drawing/2014/main" id="{47779ACF-BC3A-9632-FA3F-0D38BAF11C1A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Estrela: 5 Pontos 7">
            <a:extLst>
              <a:ext uri="{FF2B5EF4-FFF2-40B4-BE49-F238E27FC236}">
                <a16:creationId xmlns:a16="http://schemas.microsoft.com/office/drawing/2014/main" id="{07AD9C1E-F5E5-356F-8C9D-B3027714AA40}"/>
              </a:ext>
            </a:extLst>
          </p:cNvPr>
          <p:cNvSpPr/>
          <p:nvPr/>
        </p:nvSpPr>
        <p:spPr>
          <a:xfrm>
            <a:off x="761259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strela: 5 Pontos 8">
            <a:extLst>
              <a:ext uri="{FF2B5EF4-FFF2-40B4-BE49-F238E27FC236}">
                <a16:creationId xmlns:a16="http://schemas.microsoft.com/office/drawing/2014/main" id="{D6268FDB-3567-6563-EBEB-6ABE6C510588}"/>
              </a:ext>
            </a:extLst>
          </p:cNvPr>
          <p:cNvSpPr/>
          <p:nvPr/>
        </p:nvSpPr>
        <p:spPr>
          <a:xfrm>
            <a:off x="3873000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Estrela: 5 Pontos 20">
            <a:extLst>
              <a:ext uri="{FF2B5EF4-FFF2-40B4-BE49-F238E27FC236}">
                <a16:creationId xmlns:a16="http://schemas.microsoft.com/office/drawing/2014/main" id="{93174C83-4C4A-F463-D2F9-82749BB173E8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808D29-8C25-B5F8-37C5-4E7103503C99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18230A-79A1-6A5F-3FA7-A8BA1EF2F741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25E94A-A316-736E-EFDB-F21A67CA30D3}"/>
              </a:ext>
            </a:extLst>
          </p:cNvPr>
          <p:cNvSpPr txBox="1"/>
          <p:nvPr/>
        </p:nvSpPr>
        <p:spPr>
          <a:xfrm>
            <a:off x="8698705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2FB368F-ADDD-B4CF-1274-E2E3ADA68F7D}"/>
              </a:ext>
            </a:extLst>
          </p:cNvPr>
          <p:cNvSpPr txBox="1"/>
          <p:nvPr/>
        </p:nvSpPr>
        <p:spPr>
          <a:xfrm>
            <a:off x="2561258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07B01B6-ED7E-06BD-D400-5647BDBAB78F}"/>
              </a:ext>
            </a:extLst>
          </p:cNvPr>
          <p:cNvSpPr txBox="1"/>
          <p:nvPr/>
        </p:nvSpPr>
        <p:spPr>
          <a:xfrm>
            <a:off x="5638705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5828166-567A-8DE5-99C5-DABE9CCF91D2}"/>
              </a:ext>
            </a:extLst>
          </p:cNvPr>
          <p:cNvSpPr txBox="1"/>
          <p:nvPr/>
        </p:nvSpPr>
        <p:spPr>
          <a:xfrm>
            <a:off x="8690042" y="55852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</a:t>
            </a:r>
          </a:p>
        </p:txBody>
      </p:sp>
    </p:spTree>
    <p:extLst>
      <p:ext uri="{BB962C8B-B14F-4D97-AF65-F5344CB8AC3E}">
        <p14:creationId xmlns:p14="http://schemas.microsoft.com/office/powerpoint/2010/main" val="58373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D80F29-D402-01AC-3019-87ABCD50F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A6524E5-33B3-55E8-4466-0E3A4E6F9923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E82F5E0-F7BC-B3DF-9AB8-972586B8BD0E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7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DA57A0-1A77-1A8B-B36B-1E52FBD9D585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Estrelas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6EFB07E-27D1-13EC-297F-A53E6BC411CB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5A82A71F-FD47-BAB3-1A10-12A152B0B01B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8BD2DBE-FD08-8722-F250-4D7D7F53AD1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E96E248-D39F-0443-A65E-2315F1BF13A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4DA149-C14A-FC84-DB14-E87871F2AB68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Estrela: 5 Pontos 3">
            <a:extLst>
              <a:ext uri="{FF2B5EF4-FFF2-40B4-BE49-F238E27FC236}">
                <a16:creationId xmlns:a16="http://schemas.microsoft.com/office/drawing/2014/main" id="{5325179B-9295-2658-D858-475035C47D04}"/>
              </a:ext>
            </a:extLst>
          </p:cNvPr>
          <p:cNvSpPr/>
          <p:nvPr/>
        </p:nvSpPr>
        <p:spPr>
          <a:xfrm>
            <a:off x="761259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Estrela: 5 Pontos 5">
            <a:extLst>
              <a:ext uri="{FF2B5EF4-FFF2-40B4-BE49-F238E27FC236}">
                <a16:creationId xmlns:a16="http://schemas.microsoft.com/office/drawing/2014/main" id="{8BFCECAC-DDE5-A19E-4C38-DB62230E57B7}"/>
              </a:ext>
            </a:extLst>
          </p:cNvPr>
          <p:cNvSpPr/>
          <p:nvPr/>
        </p:nvSpPr>
        <p:spPr>
          <a:xfrm>
            <a:off x="3873000" y="8477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Estrela: 5 Pontos 6">
            <a:extLst>
              <a:ext uri="{FF2B5EF4-FFF2-40B4-BE49-F238E27FC236}">
                <a16:creationId xmlns:a16="http://schemas.microsoft.com/office/drawing/2014/main" id="{28C94DDA-ADCF-8143-5E76-63F2723955BE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Estrela: 5 Pontos 7">
            <a:extLst>
              <a:ext uri="{FF2B5EF4-FFF2-40B4-BE49-F238E27FC236}">
                <a16:creationId xmlns:a16="http://schemas.microsoft.com/office/drawing/2014/main" id="{39894509-FA5E-359B-D36E-63224C1CAACD}"/>
              </a:ext>
            </a:extLst>
          </p:cNvPr>
          <p:cNvSpPr/>
          <p:nvPr/>
        </p:nvSpPr>
        <p:spPr>
          <a:xfrm>
            <a:off x="761259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Estrela: 5 Pontos 8">
            <a:extLst>
              <a:ext uri="{FF2B5EF4-FFF2-40B4-BE49-F238E27FC236}">
                <a16:creationId xmlns:a16="http://schemas.microsoft.com/office/drawing/2014/main" id="{06D1B712-A429-4D56-46C5-7C931E628437}"/>
              </a:ext>
            </a:extLst>
          </p:cNvPr>
          <p:cNvSpPr/>
          <p:nvPr/>
        </p:nvSpPr>
        <p:spPr>
          <a:xfrm>
            <a:off x="3873000" y="38992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Estrela: 5 Pontos 20">
            <a:extLst>
              <a:ext uri="{FF2B5EF4-FFF2-40B4-BE49-F238E27FC236}">
                <a16:creationId xmlns:a16="http://schemas.microsoft.com/office/drawing/2014/main" id="{9D5B73BF-2197-15D6-648B-A4CBFD3C3B39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star5">
            <a:avLst>
              <a:gd name="adj" fmla="val 23486"/>
              <a:gd name="hf" fmla="val 105146"/>
              <a:gd name="vf" fmla="val 1105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9F190F-44F2-9937-440F-AD16259722AA}"/>
              </a:ext>
            </a:extLst>
          </p:cNvPr>
          <p:cNvSpPr txBox="1"/>
          <p:nvPr/>
        </p:nvSpPr>
        <p:spPr>
          <a:xfrm>
            <a:off x="5570501" y="3600449"/>
            <a:ext cx="78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7.5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99BEEB-5B5B-07CB-772B-C45EF2DD0EF6}"/>
              </a:ext>
            </a:extLst>
          </p:cNvPr>
          <p:cNvSpPr txBox="1"/>
          <p:nvPr/>
        </p:nvSpPr>
        <p:spPr>
          <a:xfrm>
            <a:off x="2487562" y="3600449"/>
            <a:ext cx="78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7.4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83AC896-646B-FD5A-ECAD-63F5F3ABA34A}"/>
              </a:ext>
            </a:extLst>
          </p:cNvPr>
          <p:cNvSpPr txBox="1"/>
          <p:nvPr/>
        </p:nvSpPr>
        <p:spPr>
          <a:xfrm>
            <a:off x="8621839" y="3600449"/>
            <a:ext cx="77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7.6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5003327-B477-E943-2747-30DFF081E657}"/>
              </a:ext>
            </a:extLst>
          </p:cNvPr>
          <p:cNvSpPr txBox="1"/>
          <p:nvPr/>
        </p:nvSpPr>
        <p:spPr>
          <a:xfrm>
            <a:off x="2487562" y="558525"/>
            <a:ext cx="77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46BE6E-9934-507E-AD74-8FE156079AE6}"/>
              </a:ext>
            </a:extLst>
          </p:cNvPr>
          <p:cNvSpPr txBox="1"/>
          <p:nvPr/>
        </p:nvSpPr>
        <p:spPr>
          <a:xfrm>
            <a:off x="5570501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7.2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AA0903-D944-07A9-4A16-0D0D9BBFAE49}"/>
              </a:ext>
            </a:extLst>
          </p:cNvPr>
          <p:cNvSpPr txBox="1"/>
          <p:nvPr/>
        </p:nvSpPr>
        <p:spPr>
          <a:xfrm>
            <a:off x="8621838" y="558525"/>
            <a:ext cx="77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7.3</a:t>
            </a:r>
          </a:p>
        </p:txBody>
      </p:sp>
    </p:spTree>
    <p:extLst>
      <p:ext uri="{BB962C8B-B14F-4D97-AF65-F5344CB8AC3E}">
        <p14:creationId xmlns:p14="http://schemas.microsoft.com/office/powerpoint/2010/main" val="28697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2B15EC4-EB79-48A2-9A3B-EF4E878B3FFF}"/>
              </a:ext>
            </a:extLst>
          </p:cNvPr>
          <p:cNvSpPr/>
          <p:nvPr/>
        </p:nvSpPr>
        <p:spPr>
          <a:xfrm>
            <a:off x="752475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A2672D7-C91F-0954-D067-85F0356D1146}"/>
              </a:ext>
            </a:extLst>
          </p:cNvPr>
          <p:cNvSpPr/>
          <p:nvPr/>
        </p:nvSpPr>
        <p:spPr>
          <a:xfrm>
            <a:off x="3873000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2BF8CE-00D1-EB41-278C-2D742A3DBC1F}"/>
              </a:ext>
            </a:extLst>
          </p:cNvPr>
          <p:cNvSpPr/>
          <p:nvPr/>
        </p:nvSpPr>
        <p:spPr>
          <a:xfrm>
            <a:off x="6881812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BC5C63D-9B36-ED97-18F8-03BE7350DE9A}"/>
              </a:ext>
            </a:extLst>
          </p:cNvPr>
          <p:cNvSpPr/>
          <p:nvPr/>
        </p:nvSpPr>
        <p:spPr>
          <a:xfrm>
            <a:off x="752475" y="4078876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282B2A2-90DA-BD03-B1E5-76F63907AC87}"/>
              </a:ext>
            </a:extLst>
          </p:cNvPr>
          <p:cNvSpPr/>
          <p:nvPr/>
        </p:nvSpPr>
        <p:spPr>
          <a:xfrm>
            <a:off x="3873000" y="4078876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D18BA82-651E-3B5A-F980-30614AC2EE0A}"/>
              </a:ext>
            </a:extLst>
          </p:cNvPr>
          <p:cNvSpPr/>
          <p:nvPr/>
        </p:nvSpPr>
        <p:spPr>
          <a:xfrm>
            <a:off x="6881812" y="4078876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1601F2-5AEA-DCFC-553D-506DB541BBD0}"/>
              </a:ext>
            </a:extLst>
          </p:cNvPr>
          <p:cNvSpPr txBox="1"/>
          <p:nvPr/>
        </p:nvSpPr>
        <p:spPr>
          <a:xfrm>
            <a:off x="688181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102BF4-AA92-6138-8B1C-34808E166B2F}"/>
              </a:ext>
            </a:extLst>
          </p:cNvPr>
          <p:cNvSpPr txBox="1"/>
          <p:nvPr/>
        </p:nvSpPr>
        <p:spPr>
          <a:xfrm>
            <a:off x="3214687" y="16056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Quadrado Vermelho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4910E5-FDEF-4C43-59A6-75D0D58993D0}"/>
              </a:ext>
            </a:extLst>
          </p:cNvPr>
          <p:cNvSpPr/>
          <p:nvPr/>
        </p:nvSpPr>
        <p:spPr>
          <a:xfrm>
            <a:off x="392475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28EDDD6-ED5C-597A-2C15-762B5A76D8D1}"/>
              </a:ext>
            </a:extLst>
          </p:cNvPr>
          <p:cNvSpPr/>
          <p:nvPr/>
        </p:nvSpPr>
        <p:spPr>
          <a:xfrm>
            <a:off x="3513000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8FCBEAA-67B6-E035-23B1-CDB3F1B752EC}"/>
              </a:ext>
            </a:extLst>
          </p:cNvPr>
          <p:cNvSpPr/>
          <p:nvPr/>
        </p:nvSpPr>
        <p:spPr>
          <a:xfrm>
            <a:off x="6521812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1BCB012-D69C-9A06-9AC4-151ADED1DA0E}"/>
              </a:ext>
            </a:extLst>
          </p:cNvPr>
          <p:cNvSpPr/>
          <p:nvPr/>
        </p:nvSpPr>
        <p:spPr>
          <a:xfrm>
            <a:off x="392475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27D11D7-AF6E-9891-DCA6-F6947FA4C3A6}"/>
              </a:ext>
            </a:extLst>
          </p:cNvPr>
          <p:cNvSpPr/>
          <p:nvPr/>
        </p:nvSpPr>
        <p:spPr>
          <a:xfrm>
            <a:off x="3513000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C86D893C-BB8A-2BD2-FF37-DCAAFB90C18B}"/>
              </a:ext>
            </a:extLst>
          </p:cNvPr>
          <p:cNvSpPr/>
          <p:nvPr/>
        </p:nvSpPr>
        <p:spPr>
          <a:xfrm>
            <a:off x="6521812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2D6759-6EEA-F944-3547-807AB106B96A}"/>
              </a:ext>
            </a:extLst>
          </p:cNvPr>
          <p:cNvSpPr txBox="1"/>
          <p:nvPr/>
        </p:nvSpPr>
        <p:spPr>
          <a:xfrm>
            <a:off x="5639137" y="61912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B6DAE9-971F-DB95-2BC3-64D0DDBCB0D5}"/>
              </a:ext>
            </a:extLst>
          </p:cNvPr>
          <p:cNvSpPr txBox="1"/>
          <p:nvPr/>
        </p:nvSpPr>
        <p:spPr>
          <a:xfrm>
            <a:off x="2512012" y="61912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A27E034-B278-7EE8-C9E2-DCB51FC553AC}"/>
              </a:ext>
            </a:extLst>
          </p:cNvPr>
          <p:cNvSpPr txBox="1"/>
          <p:nvPr/>
        </p:nvSpPr>
        <p:spPr>
          <a:xfrm>
            <a:off x="8690474" y="609792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95B5F-0829-A759-50EF-0629A89496CD}"/>
              </a:ext>
            </a:extLst>
          </p:cNvPr>
          <p:cNvSpPr txBox="1"/>
          <p:nvPr/>
        </p:nvSpPr>
        <p:spPr>
          <a:xfrm>
            <a:off x="8699137" y="3709544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CD874A-153F-0D6F-35C6-C58207FFC270}"/>
              </a:ext>
            </a:extLst>
          </p:cNvPr>
          <p:cNvSpPr txBox="1"/>
          <p:nvPr/>
        </p:nvSpPr>
        <p:spPr>
          <a:xfrm>
            <a:off x="5681548" y="371887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B93B498-D18D-2E3C-841F-4DCB9BF09D05}"/>
              </a:ext>
            </a:extLst>
          </p:cNvPr>
          <p:cNvSpPr txBox="1"/>
          <p:nvPr/>
        </p:nvSpPr>
        <p:spPr>
          <a:xfrm>
            <a:off x="2512011" y="371887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</a:t>
            </a:r>
          </a:p>
        </p:txBody>
      </p:sp>
    </p:spTree>
    <p:extLst>
      <p:ext uri="{BB962C8B-B14F-4D97-AF65-F5344CB8AC3E}">
        <p14:creationId xmlns:p14="http://schemas.microsoft.com/office/powerpoint/2010/main" val="217207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D0AFF-C4C6-584F-B07F-DA51FEDE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8AA8FC-07D7-1BE0-4C73-B10BBF1CA4A3}"/>
              </a:ext>
            </a:extLst>
          </p:cNvPr>
          <p:cNvSpPr/>
          <p:nvPr/>
        </p:nvSpPr>
        <p:spPr>
          <a:xfrm>
            <a:off x="752475" y="979124"/>
            <a:ext cx="2160000" cy="2160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F51D5F0-61A2-2BAF-B6E0-D845292D5AA1}"/>
              </a:ext>
            </a:extLst>
          </p:cNvPr>
          <p:cNvSpPr/>
          <p:nvPr/>
        </p:nvSpPr>
        <p:spPr>
          <a:xfrm>
            <a:off x="3873000" y="979124"/>
            <a:ext cx="2160000" cy="2160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53FE256-49AE-4FB0-A50E-5FD784A36A8E}"/>
              </a:ext>
            </a:extLst>
          </p:cNvPr>
          <p:cNvSpPr/>
          <p:nvPr/>
        </p:nvSpPr>
        <p:spPr>
          <a:xfrm>
            <a:off x="6881812" y="979124"/>
            <a:ext cx="2160000" cy="2160000"/>
          </a:xfrm>
          <a:prstGeom prst="rect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4DD901B-C22C-AECD-E558-91BEA8B94773}"/>
              </a:ext>
            </a:extLst>
          </p:cNvPr>
          <p:cNvSpPr/>
          <p:nvPr/>
        </p:nvSpPr>
        <p:spPr>
          <a:xfrm>
            <a:off x="752475" y="4078876"/>
            <a:ext cx="2160000" cy="21600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D525C99-5156-9660-B638-888C297EAB9B}"/>
              </a:ext>
            </a:extLst>
          </p:cNvPr>
          <p:cNvSpPr/>
          <p:nvPr/>
        </p:nvSpPr>
        <p:spPr>
          <a:xfrm>
            <a:off x="3873000" y="4078876"/>
            <a:ext cx="2160000" cy="2160000"/>
          </a:xfrm>
          <a:prstGeom prst="rect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6AD17AA-FDF9-9078-6909-028F1F766ED0}"/>
              </a:ext>
            </a:extLst>
          </p:cNvPr>
          <p:cNvSpPr/>
          <p:nvPr/>
        </p:nvSpPr>
        <p:spPr>
          <a:xfrm>
            <a:off x="6881812" y="4078876"/>
            <a:ext cx="2160000" cy="216000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FC3C9-5642-5A0E-4826-11745CDC60C7}"/>
              </a:ext>
            </a:extLst>
          </p:cNvPr>
          <p:cNvSpPr txBox="1"/>
          <p:nvPr/>
        </p:nvSpPr>
        <p:spPr>
          <a:xfrm>
            <a:off x="688181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1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8434A2-BF1C-8A5D-9097-64B0C8F4077F}"/>
              </a:ext>
            </a:extLst>
          </p:cNvPr>
          <p:cNvSpPr txBox="1"/>
          <p:nvPr/>
        </p:nvSpPr>
        <p:spPr>
          <a:xfrm>
            <a:off x="3214687" y="16056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Quadrados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673B168-3B86-96E6-04D9-A4E27092701F}"/>
              </a:ext>
            </a:extLst>
          </p:cNvPr>
          <p:cNvSpPr/>
          <p:nvPr/>
        </p:nvSpPr>
        <p:spPr>
          <a:xfrm>
            <a:off x="392475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8FB9D1A-7118-DAB1-DDF5-5401B783C7BA}"/>
              </a:ext>
            </a:extLst>
          </p:cNvPr>
          <p:cNvSpPr/>
          <p:nvPr/>
        </p:nvSpPr>
        <p:spPr>
          <a:xfrm>
            <a:off x="3513000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0CD53D-C243-3313-80E2-638220FD69F7}"/>
              </a:ext>
            </a:extLst>
          </p:cNvPr>
          <p:cNvSpPr/>
          <p:nvPr/>
        </p:nvSpPr>
        <p:spPr>
          <a:xfrm>
            <a:off x="6521812" y="61912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8B033D-D171-793A-330A-73B9195D1AEE}"/>
              </a:ext>
            </a:extLst>
          </p:cNvPr>
          <p:cNvSpPr/>
          <p:nvPr/>
        </p:nvSpPr>
        <p:spPr>
          <a:xfrm>
            <a:off x="392475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805F45B-CD68-7373-DF94-6FC9FD63AB6A}"/>
              </a:ext>
            </a:extLst>
          </p:cNvPr>
          <p:cNvSpPr/>
          <p:nvPr/>
        </p:nvSpPr>
        <p:spPr>
          <a:xfrm>
            <a:off x="3513000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832EAF1-1D87-B1FE-80F3-D59732B9297B}"/>
              </a:ext>
            </a:extLst>
          </p:cNvPr>
          <p:cNvSpPr/>
          <p:nvPr/>
        </p:nvSpPr>
        <p:spPr>
          <a:xfrm>
            <a:off x="6521812" y="3718877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C05888C-FC75-0865-8267-0DD878443017}"/>
              </a:ext>
            </a:extLst>
          </p:cNvPr>
          <p:cNvSpPr txBox="1"/>
          <p:nvPr/>
        </p:nvSpPr>
        <p:spPr>
          <a:xfrm>
            <a:off x="5569949" y="619124"/>
            <a:ext cx="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98BDB7E-6E96-26C7-2F32-A3B0B8ABDBD4}"/>
              </a:ext>
            </a:extLst>
          </p:cNvPr>
          <p:cNvSpPr txBox="1"/>
          <p:nvPr/>
        </p:nvSpPr>
        <p:spPr>
          <a:xfrm>
            <a:off x="2407640" y="619124"/>
            <a:ext cx="80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FDF95646-99E1-7E85-84C0-C6942A5D69B4}"/>
              </a:ext>
            </a:extLst>
          </p:cNvPr>
          <p:cNvSpPr txBox="1"/>
          <p:nvPr/>
        </p:nvSpPr>
        <p:spPr>
          <a:xfrm>
            <a:off x="8621286" y="609792"/>
            <a:ext cx="77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DEE7B09-2FF9-02D1-FBB9-E09B112EFC3A}"/>
              </a:ext>
            </a:extLst>
          </p:cNvPr>
          <p:cNvSpPr txBox="1"/>
          <p:nvPr/>
        </p:nvSpPr>
        <p:spPr>
          <a:xfrm>
            <a:off x="8621287" y="3709544"/>
            <a:ext cx="78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1.6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B1E8CEC-913B-618E-1714-52062B738932}"/>
              </a:ext>
            </a:extLst>
          </p:cNvPr>
          <p:cNvSpPr txBox="1"/>
          <p:nvPr/>
        </p:nvSpPr>
        <p:spPr>
          <a:xfrm>
            <a:off x="5577178" y="3718875"/>
            <a:ext cx="8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52A4C3E-7A0D-B74C-3BB7-4F7E5B557367}"/>
              </a:ext>
            </a:extLst>
          </p:cNvPr>
          <p:cNvSpPr txBox="1"/>
          <p:nvPr/>
        </p:nvSpPr>
        <p:spPr>
          <a:xfrm>
            <a:off x="2407641" y="3718875"/>
            <a:ext cx="807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1.4</a:t>
            </a:r>
          </a:p>
        </p:txBody>
      </p:sp>
    </p:spTree>
    <p:extLst>
      <p:ext uri="{BB962C8B-B14F-4D97-AF65-F5344CB8AC3E}">
        <p14:creationId xmlns:p14="http://schemas.microsoft.com/office/powerpoint/2010/main" val="2926089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F94C5C-82D7-03BD-D431-6C60C5543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231B5F-CACB-8830-B2CD-A42490D10757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22B56D-DE35-FACF-95AD-24CF3D9353A5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A20109-6D4C-9B54-1B67-7C7BBB048C97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Triângulo Verde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DE33A878-4CF4-7954-F17F-A2C0C4A0CA0A}"/>
              </a:ext>
            </a:extLst>
          </p:cNvPr>
          <p:cNvSpPr/>
          <p:nvPr/>
        </p:nvSpPr>
        <p:spPr>
          <a:xfrm>
            <a:off x="752475" y="90292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98ACB9B2-4571-4A61-623E-7BF08AC6ED2A}"/>
              </a:ext>
            </a:extLst>
          </p:cNvPr>
          <p:cNvSpPr/>
          <p:nvPr/>
        </p:nvSpPr>
        <p:spPr>
          <a:xfrm>
            <a:off x="3863475" y="92197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A6FF0000-AB9A-2B42-4D7E-767E525BA246}"/>
              </a:ext>
            </a:extLst>
          </p:cNvPr>
          <p:cNvSpPr/>
          <p:nvPr/>
        </p:nvSpPr>
        <p:spPr>
          <a:xfrm>
            <a:off x="6881175" y="92197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75795D79-9CFF-B5FE-6729-ECD2B6B9E41D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DB416A07-C056-B17D-B110-C2E8FA9697EA}"/>
              </a:ext>
            </a:extLst>
          </p:cNvPr>
          <p:cNvSpPr/>
          <p:nvPr/>
        </p:nvSpPr>
        <p:spPr>
          <a:xfrm>
            <a:off x="3863475" y="3960449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26A7024E-749C-3F55-4EEF-A4AE43C46A76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FF33985-4E90-0632-F0CD-710A05BA0660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12329F5-33FD-3F08-8BD3-174B58EB6E72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C1BA1FF-86B7-7F0B-B56D-39D2E193C1D2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0F404C1-F583-1D61-1AFA-8454097C6744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EDFE2F2-C78A-8B0A-5C5B-8408B266E8E3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06818B-EE84-19E4-D288-D215E086165F}"/>
              </a:ext>
            </a:extLst>
          </p:cNvPr>
          <p:cNvSpPr txBox="1"/>
          <p:nvPr/>
        </p:nvSpPr>
        <p:spPr>
          <a:xfrm>
            <a:off x="2569800" y="568001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2C999F-CA0B-1F49-19BA-4FDFB93E65C1}"/>
              </a:ext>
            </a:extLst>
          </p:cNvPr>
          <p:cNvSpPr txBox="1"/>
          <p:nvPr/>
        </p:nvSpPr>
        <p:spPr>
          <a:xfrm>
            <a:off x="5651597" y="568001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D9E2656-B39C-9E87-CC92-891949799ECD}"/>
              </a:ext>
            </a:extLst>
          </p:cNvPr>
          <p:cNvSpPr txBox="1"/>
          <p:nvPr/>
        </p:nvSpPr>
        <p:spPr>
          <a:xfrm>
            <a:off x="8689632" y="578833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063F3E-C937-64A0-BBA9-148C96DDB576}"/>
              </a:ext>
            </a:extLst>
          </p:cNvPr>
          <p:cNvSpPr txBox="1"/>
          <p:nvPr/>
        </p:nvSpPr>
        <p:spPr>
          <a:xfrm>
            <a:off x="8689631" y="3617308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70A5C6-4329-653C-2C6E-3EA56301880B}"/>
              </a:ext>
            </a:extLst>
          </p:cNvPr>
          <p:cNvSpPr txBox="1"/>
          <p:nvPr/>
        </p:nvSpPr>
        <p:spPr>
          <a:xfrm>
            <a:off x="5651597" y="3617308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3F73B42-66E9-5F08-1EDB-E535A28DF56C}"/>
              </a:ext>
            </a:extLst>
          </p:cNvPr>
          <p:cNvSpPr txBox="1"/>
          <p:nvPr/>
        </p:nvSpPr>
        <p:spPr>
          <a:xfrm>
            <a:off x="2561137" y="3617308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</a:t>
            </a:r>
          </a:p>
        </p:txBody>
      </p:sp>
    </p:spTree>
    <p:extLst>
      <p:ext uri="{BB962C8B-B14F-4D97-AF65-F5344CB8AC3E}">
        <p14:creationId xmlns:p14="http://schemas.microsoft.com/office/powerpoint/2010/main" val="3646823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ED92D-FED0-978F-7ACB-72018BF7B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0CCFED7-AC7C-C660-3301-DEA674097ED3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231365C-F411-CDE2-6AD5-3D5016E4799A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02575F-4CE8-EC9F-F3EA-6DEF4FDD4848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Triângulos</a:t>
            </a:r>
          </a:p>
        </p:txBody>
      </p:sp>
      <p:sp>
        <p:nvSpPr>
          <p:cNvPr id="2" name="Triângulo isósceles 1">
            <a:extLst>
              <a:ext uri="{FF2B5EF4-FFF2-40B4-BE49-F238E27FC236}">
                <a16:creationId xmlns:a16="http://schemas.microsoft.com/office/drawing/2014/main" id="{9F1CA4F5-3AC9-ADD0-4CBB-13232B82B1FB}"/>
              </a:ext>
            </a:extLst>
          </p:cNvPr>
          <p:cNvSpPr/>
          <p:nvPr/>
        </p:nvSpPr>
        <p:spPr>
          <a:xfrm>
            <a:off x="752475" y="902924"/>
            <a:ext cx="2160000" cy="216000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Triângulo isósceles 2">
            <a:extLst>
              <a:ext uri="{FF2B5EF4-FFF2-40B4-BE49-F238E27FC236}">
                <a16:creationId xmlns:a16="http://schemas.microsoft.com/office/drawing/2014/main" id="{4EB94179-9627-CA30-209B-10560C82A2CE}"/>
              </a:ext>
            </a:extLst>
          </p:cNvPr>
          <p:cNvSpPr/>
          <p:nvPr/>
        </p:nvSpPr>
        <p:spPr>
          <a:xfrm>
            <a:off x="3863475" y="921974"/>
            <a:ext cx="2160000" cy="2160000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Triângulo isósceles 11">
            <a:extLst>
              <a:ext uri="{FF2B5EF4-FFF2-40B4-BE49-F238E27FC236}">
                <a16:creationId xmlns:a16="http://schemas.microsoft.com/office/drawing/2014/main" id="{817A1DB0-F23F-0EF0-0EE8-46D78C1AD7D8}"/>
              </a:ext>
            </a:extLst>
          </p:cNvPr>
          <p:cNvSpPr/>
          <p:nvPr/>
        </p:nvSpPr>
        <p:spPr>
          <a:xfrm>
            <a:off x="6881175" y="921974"/>
            <a:ext cx="2160000" cy="2160000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E2DE330D-9CA2-1580-71BF-9B33797E8A9A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triangl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74A18360-C198-700A-AB9F-605ECBD403C8}"/>
              </a:ext>
            </a:extLst>
          </p:cNvPr>
          <p:cNvSpPr/>
          <p:nvPr/>
        </p:nvSpPr>
        <p:spPr>
          <a:xfrm>
            <a:off x="3863475" y="3960449"/>
            <a:ext cx="2160000" cy="2160000"/>
          </a:xfrm>
          <a:prstGeom prst="triangle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riângulo isósceles 14">
            <a:extLst>
              <a:ext uri="{FF2B5EF4-FFF2-40B4-BE49-F238E27FC236}">
                <a16:creationId xmlns:a16="http://schemas.microsoft.com/office/drawing/2014/main" id="{64E1A94F-489A-934F-2801-1938324D1EAE}"/>
              </a:ext>
            </a:extLst>
          </p:cNvPr>
          <p:cNvSpPr/>
          <p:nvPr/>
        </p:nvSpPr>
        <p:spPr>
          <a:xfrm>
            <a:off x="761259" y="3960449"/>
            <a:ext cx="2160000" cy="2160000"/>
          </a:xfrm>
          <a:prstGeom prst="triangl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9670B93-15F8-C0F6-AA8A-C598D5FF311B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1B3D926-B2EC-BFEE-39EC-CFE54ABD3AB3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2CD3982-E030-34D0-A9F5-9980D380E368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F56E7BA-ACA2-80BB-E313-D2199C7EF2FD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0ABE252-6F4E-0426-C4E7-1FC946AF704D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F904DF-C972-F5B5-BF9A-584C16E360EE}"/>
              </a:ext>
            </a:extLst>
          </p:cNvPr>
          <p:cNvSpPr txBox="1"/>
          <p:nvPr/>
        </p:nvSpPr>
        <p:spPr>
          <a:xfrm>
            <a:off x="2474752" y="568001"/>
            <a:ext cx="797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26A5580-5E8E-B023-9C07-AAC322D78132}"/>
              </a:ext>
            </a:extLst>
          </p:cNvPr>
          <p:cNvSpPr txBox="1"/>
          <p:nvPr/>
        </p:nvSpPr>
        <p:spPr>
          <a:xfrm>
            <a:off x="5553513" y="568001"/>
            <a:ext cx="80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3E24AF-5DC6-842D-05D8-AC38A4EDF7EF}"/>
              </a:ext>
            </a:extLst>
          </p:cNvPr>
          <p:cNvSpPr txBox="1"/>
          <p:nvPr/>
        </p:nvSpPr>
        <p:spPr>
          <a:xfrm>
            <a:off x="8565160" y="578833"/>
            <a:ext cx="82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2.3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AD6630D-4E5C-3ECF-439F-27603F6FF8C4}"/>
              </a:ext>
            </a:extLst>
          </p:cNvPr>
          <p:cNvSpPr txBox="1"/>
          <p:nvPr/>
        </p:nvSpPr>
        <p:spPr>
          <a:xfrm>
            <a:off x="8565161" y="3617308"/>
            <a:ext cx="827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2.6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BBAF59-2CBF-F9F5-22C0-720D30AF7CBB}"/>
              </a:ext>
            </a:extLst>
          </p:cNvPr>
          <p:cNvSpPr txBox="1"/>
          <p:nvPr/>
        </p:nvSpPr>
        <p:spPr>
          <a:xfrm>
            <a:off x="5553513" y="3617308"/>
            <a:ext cx="80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2.5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66E77E-1FC0-4EC7-6772-ADA28DB3578D}"/>
              </a:ext>
            </a:extLst>
          </p:cNvPr>
          <p:cNvSpPr txBox="1"/>
          <p:nvPr/>
        </p:nvSpPr>
        <p:spPr>
          <a:xfrm>
            <a:off x="2474753" y="3617308"/>
            <a:ext cx="78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2.4</a:t>
            </a:r>
          </a:p>
        </p:txBody>
      </p:sp>
    </p:spTree>
    <p:extLst>
      <p:ext uri="{BB962C8B-B14F-4D97-AF65-F5344CB8AC3E}">
        <p14:creationId xmlns:p14="http://schemas.microsoft.com/office/powerpoint/2010/main" val="287422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47694-A39D-5F95-7DEF-0FABEEA6F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20936E9-0EE8-2F3C-1E55-7F8471CD5D40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1C510F-57CF-5BD4-572A-744E94C3EB76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6A980A-653B-3549-5609-F5D0E8DFE8E4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Circulo Azul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9C37B17-8AEE-9C46-99E0-3CD23FA4F9C7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2132571-D9A4-348F-4F7F-CC3BD42B8804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90383BC-052D-256B-98A2-D6BEB0CF0DCA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0B52745-0A3A-F597-E200-D1FF400A9A75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10B4A3D-1FD6-10CC-1CB4-FC5928FC4AAB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545E07A-0909-4D8E-842A-963C8441C5A3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5C758A-B19C-367D-2CC8-CE85D995B853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712AC5-34B2-C040-713E-13B1022479A2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C9502-FA84-AF9F-9D36-1F3F4A18887F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243A96-83BE-4D53-F4AD-00484BE452A3}"/>
              </a:ext>
            </a:extLst>
          </p:cNvPr>
          <p:cNvSpPr/>
          <p:nvPr/>
        </p:nvSpPr>
        <p:spPr>
          <a:xfrm>
            <a:off x="3872999" y="3970023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9FAA0D-5551-CFF5-8766-5573F0B669A0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00F8463-92A8-9B49-F257-CB706E6F88EF}"/>
              </a:ext>
            </a:extLst>
          </p:cNvPr>
          <p:cNvSpPr txBox="1"/>
          <p:nvPr/>
        </p:nvSpPr>
        <p:spPr>
          <a:xfrm>
            <a:off x="2569921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BE307F-9E2B-7F0F-E992-A03335734F98}"/>
              </a:ext>
            </a:extLst>
          </p:cNvPr>
          <p:cNvSpPr txBox="1"/>
          <p:nvPr/>
        </p:nvSpPr>
        <p:spPr>
          <a:xfrm>
            <a:off x="5647368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EFBAE4-09AB-0BBC-E1C1-14FE0EC59645}"/>
              </a:ext>
            </a:extLst>
          </p:cNvPr>
          <p:cNvSpPr txBox="1"/>
          <p:nvPr/>
        </p:nvSpPr>
        <p:spPr>
          <a:xfrm>
            <a:off x="8698705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502C749-3C64-49C3-15F7-48A1CDF6B93D}"/>
              </a:ext>
            </a:extLst>
          </p:cNvPr>
          <p:cNvSpPr txBox="1"/>
          <p:nvPr/>
        </p:nvSpPr>
        <p:spPr>
          <a:xfrm>
            <a:off x="8707368" y="361385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A1FA3D0-D810-5BF2-ABFC-FA0EA00D794C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F02817-F939-1DEC-49AD-893F295C47EC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</a:t>
            </a:r>
          </a:p>
        </p:txBody>
      </p:sp>
    </p:spTree>
    <p:extLst>
      <p:ext uri="{BB962C8B-B14F-4D97-AF65-F5344CB8AC3E}">
        <p14:creationId xmlns:p14="http://schemas.microsoft.com/office/powerpoint/2010/main" val="296615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42D094-F286-61CC-393A-234357C1B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ACFA922-7299-5171-C477-5BE35A0614DE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C4751C-C725-E5BF-EFB1-30842713687E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ED5FED-2EE2-22B8-56B9-CFDE89085600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Círculos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E1C2118-4103-04BF-B777-FEB0995495CE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F33D3FE7-0827-5AAD-D433-7B4F6204C490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927AD7-D27D-4826-3D88-D78E747A8A84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9F16126-3CD4-8BBA-1EF7-8185EB31E1B1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C6E8774-BFED-DD69-3CF9-06D7B4765602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F351BC6-702E-8B26-F09A-3595F5B14E68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37D49E-7366-C494-ED93-86281B708C24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06886A-8DB0-BBC8-801E-258E8B61C823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C544B2-1C2C-2CDA-0F01-E28587C13C96}"/>
              </a:ext>
            </a:extLst>
          </p:cNvPr>
          <p:cNvSpPr/>
          <p:nvPr/>
        </p:nvSpPr>
        <p:spPr>
          <a:xfrm>
            <a:off x="6890043" y="3960449"/>
            <a:ext cx="2160000" cy="2160000"/>
          </a:xfrm>
          <a:prstGeom prst="ellipse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CCE247-840C-5180-37DC-4EC7BD330D4B}"/>
              </a:ext>
            </a:extLst>
          </p:cNvPr>
          <p:cNvSpPr/>
          <p:nvPr/>
        </p:nvSpPr>
        <p:spPr>
          <a:xfrm>
            <a:off x="3872999" y="3970023"/>
            <a:ext cx="2160000" cy="2160000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7C09D68-5F2C-60C6-5A4B-AA77DEB266AF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B062373-4125-4FF8-5523-A58E9F27A4B6}"/>
              </a:ext>
            </a:extLst>
          </p:cNvPr>
          <p:cNvSpPr txBox="1"/>
          <p:nvPr/>
        </p:nvSpPr>
        <p:spPr>
          <a:xfrm>
            <a:off x="2466363" y="571935"/>
            <a:ext cx="806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BBEA60-CA02-F386-82DB-74819FA3DE28}"/>
              </a:ext>
            </a:extLst>
          </p:cNvPr>
          <p:cNvSpPr txBox="1"/>
          <p:nvPr/>
        </p:nvSpPr>
        <p:spPr>
          <a:xfrm>
            <a:off x="5553512" y="571935"/>
            <a:ext cx="79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C92C02-561B-1FF6-6719-3145AEE8D26A}"/>
              </a:ext>
            </a:extLst>
          </p:cNvPr>
          <p:cNvSpPr txBox="1"/>
          <p:nvPr/>
        </p:nvSpPr>
        <p:spPr>
          <a:xfrm>
            <a:off x="8598717" y="571935"/>
            <a:ext cx="80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3.3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2ED9F39-C483-A16C-BB03-203DCA0CEB68}"/>
              </a:ext>
            </a:extLst>
          </p:cNvPr>
          <p:cNvSpPr txBox="1"/>
          <p:nvPr/>
        </p:nvSpPr>
        <p:spPr>
          <a:xfrm>
            <a:off x="8598718" y="3613859"/>
            <a:ext cx="81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3.6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8A43F6-E91A-AE17-37C2-0060ED627D4F}"/>
              </a:ext>
            </a:extLst>
          </p:cNvPr>
          <p:cNvSpPr txBox="1"/>
          <p:nvPr/>
        </p:nvSpPr>
        <p:spPr>
          <a:xfrm>
            <a:off x="5553513" y="3600449"/>
            <a:ext cx="80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3.5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B0E696-1608-204D-8B91-29DF40E5652F}"/>
              </a:ext>
            </a:extLst>
          </p:cNvPr>
          <p:cNvSpPr txBox="1"/>
          <p:nvPr/>
        </p:nvSpPr>
        <p:spPr>
          <a:xfrm>
            <a:off x="2466364" y="3600449"/>
            <a:ext cx="80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3.4</a:t>
            </a:r>
          </a:p>
        </p:txBody>
      </p:sp>
    </p:spTree>
    <p:extLst>
      <p:ext uri="{BB962C8B-B14F-4D97-AF65-F5344CB8AC3E}">
        <p14:creationId xmlns:p14="http://schemas.microsoft.com/office/powerpoint/2010/main" val="412329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C36C5-C22A-EF5A-4B26-EC933211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9CB76084-A443-837A-81F0-446AF5FD0333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128F57E-012A-A7BA-6CCF-7F8E480C8E83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500467-EFAE-8312-8B71-240E6F4B5BE2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Pentágono Amarelo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2733705-496A-3C54-C3A5-F51228EC05EF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7F005D5-8E56-4473-A5DC-8D5AED63A8B1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850C8F6-479E-86CA-2A24-372FD3CAC0F1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C406F312-CED9-F9CB-1A2F-4B719A15CC5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22343B4-B7FF-50CF-E492-D300EC1574CE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E4C27F6B-5423-AB81-AB63-6AE7F665C5CC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98C023CB-0D93-58AD-2E6F-7CE1DCCC925D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Pentágono 11">
            <a:extLst>
              <a:ext uri="{FF2B5EF4-FFF2-40B4-BE49-F238E27FC236}">
                <a16:creationId xmlns:a16="http://schemas.microsoft.com/office/drawing/2014/main" id="{879DE4C3-4A2E-9DE7-E813-EEAC98B02016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Pentágono 12">
            <a:extLst>
              <a:ext uri="{FF2B5EF4-FFF2-40B4-BE49-F238E27FC236}">
                <a16:creationId xmlns:a16="http://schemas.microsoft.com/office/drawing/2014/main" id="{673D53DA-54FA-EF7B-B7DA-E4C3AA388B9D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471BCC96-ED2D-9ED0-A8A1-E933A8106948}"/>
              </a:ext>
            </a:extLst>
          </p:cNvPr>
          <p:cNvSpPr/>
          <p:nvPr/>
        </p:nvSpPr>
        <p:spPr>
          <a:xfrm>
            <a:off x="3873000" y="3970023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B09F52A3-12E9-236F-F7FE-BB5F301EF8CD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9F6831-D660-ECFD-9588-781336B8156A}"/>
              </a:ext>
            </a:extLst>
          </p:cNvPr>
          <p:cNvSpPr txBox="1"/>
          <p:nvPr/>
        </p:nvSpPr>
        <p:spPr>
          <a:xfrm>
            <a:off x="8707368" y="361385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1BB1D8B-7BDD-E039-D1A4-C362C6752B24}"/>
              </a:ext>
            </a:extLst>
          </p:cNvPr>
          <p:cNvSpPr txBox="1"/>
          <p:nvPr/>
        </p:nvSpPr>
        <p:spPr>
          <a:xfrm>
            <a:off x="5656031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466E4D-3608-2C23-DA86-CDAEA7B33ED9}"/>
              </a:ext>
            </a:extLst>
          </p:cNvPr>
          <p:cNvSpPr txBox="1"/>
          <p:nvPr/>
        </p:nvSpPr>
        <p:spPr>
          <a:xfrm>
            <a:off x="2569920" y="3600449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8A7D6F-722F-EFFC-BF39-217261ADD028}"/>
              </a:ext>
            </a:extLst>
          </p:cNvPr>
          <p:cNvSpPr txBox="1"/>
          <p:nvPr/>
        </p:nvSpPr>
        <p:spPr>
          <a:xfrm>
            <a:off x="2569921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EDF013C-82A8-5893-7E96-62F3EEE46E03}"/>
              </a:ext>
            </a:extLst>
          </p:cNvPr>
          <p:cNvSpPr txBox="1"/>
          <p:nvPr/>
        </p:nvSpPr>
        <p:spPr>
          <a:xfrm>
            <a:off x="5647368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51657AE-839C-BD67-EAE4-E112BD7B170A}"/>
              </a:ext>
            </a:extLst>
          </p:cNvPr>
          <p:cNvSpPr txBox="1"/>
          <p:nvPr/>
        </p:nvSpPr>
        <p:spPr>
          <a:xfrm>
            <a:off x="8698705" y="571935"/>
            <a:ext cx="7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</a:t>
            </a:r>
          </a:p>
        </p:txBody>
      </p:sp>
    </p:spTree>
    <p:extLst>
      <p:ext uri="{BB962C8B-B14F-4D97-AF65-F5344CB8AC3E}">
        <p14:creationId xmlns:p14="http://schemas.microsoft.com/office/powerpoint/2010/main" val="1297780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964AD-D5FF-44CB-0CCC-3DE86A93B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D6009EFE-7997-F642-39FE-A7048016A120}"/>
              </a:ext>
            </a:extLst>
          </p:cNvPr>
          <p:cNvSpPr/>
          <p:nvPr/>
        </p:nvSpPr>
        <p:spPr>
          <a:xfrm>
            <a:off x="3503475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057344-4425-B773-08E0-A2E81623ACD5}"/>
              </a:ext>
            </a:extLst>
          </p:cNvPr>
          <p:cNvSpPr txBox="1"/>
          <p:nvPr/>
        </p:nvSpPr>
        <p:spPr>
          <a:xfrm>
            <a:off x="6786562" y="160569"/>
            <a:ext cx="2366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Marcador ID 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E2446F-EECD-5408-CAF7-A8925E5E8FB6}"/>
              </a:ext>
            </a:extLst>
          </p:cNvPr>
          <p:cNvSpPr txBox="1"/>
          <p:nvPr/>
        </p:nvSpPr>
        <p:spPr>
          <a:xfrm>
            <a:off x="3119437" y="179619"/>
            <a:ext cx="366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Pentágonos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1C64B69-9BCC-2399-DCD1-0814613B336D}"/>
              </a:ext>
            </a:extLst>
          </p:cNvPr>
          <p:cNvSpPr/>
          <p:nvPr/>
        </p:nvSpPr>
        <p:spPr>
          <a:xfrm>
            <a:off x="6530043" y="561974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6694CA7-5FD9-B1C5-6952-380437C73EC3}"/>
              </a:ext>
            </a:extLst>
          </p:cNvPr>
          <p:cNvSpPr/>
          <p:nvPr/>
        </p:nvSpPr>
        <p:spPr>
          <a:xfrm>
            <a:off x="401259" y="558525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B7FC6E9-3571-6F36-A3A7-90E06F24242B}"/>
              </a:ext>
            </a:extLst>
          </p:cNvPr>
          <p:cNvSpPr/>
          <p:nvPr/>
        </p:nvSpPr>
        <p:spPr>
          <a:xfrm>
            <a:off x="3513000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6BCF433B-9F94-FE2E-75F2-EC2EB299924F}"/>
              </a:ext>
            </a:extLst>
          </p:cNvPr>
          <p:cNvSpPr/>
          <p:nvPr/>
        </p:nvSpPr>
        <p:spPr>
          <a:xfrm>
            <a:off x="401259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A45BE8D-2E6D-D697-61C6-BAF8B78D73A3}"/>
              </a:ext>
            </a:extLst>
          </p:cNvPr>
          <p:cNvSpPr/>
          <p:nvPr/>
        </p:nvSpPr>
        <p:spPr>
          <a:xfrm>
            <a:off x="6530043" y="3600449"/>
            <a:ext cx="288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Pentágono 1">
            <a:extLst>
              <a:ext uri="{FF2B5EF4-FFF2-40B4-BE49-F238E27FC236}">
                <a16:creationId xmlns:a16="http://schemas.microsoft.com/office/drawing/2014/main" id="{67D95A72-1960-2D5B-F88B-EDE9AB6B8983}"/>
              </a:ext>
            </a:extLst>
          </p:cNvPr>
          <p:cNvSpPr/>
          <p:nvPr/>
        </p:nvSpPr>
        <p:spPr>
          <a:xfrm>
            <a:off x="761259" y="918525"/>
            <a:ext cx="2160000" cy="2160000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6B032E5F-366D-09B8-FE40-B716B107E3ED}"/>
              </a:ext>
            </a:extLst>
          </p:cNvPr>
          <p:cNvSpPr/>
          <p:nvPr/>
        </p:nvSpPr>
        <p:spPr>
          <a:xfrm>
            <a:off x="3873000" y="918525"/>
            <a:ext cx="2160000" cy="216000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Pentágono 11">
            <a:extLst>
              <a:ext uri="{FF2B5EF4-FFF2-40B4-BE49-F238E27FC236}">
                <a16:creationId xmlns:a16="http://schemas.microsoft.com/office/drawing/2014/main" id="{D1200F43-A873-483D-C425-E8E6CB0E2EBF}"/>
              </a:ext>
            </a:extLst>
          </p:cNvPr>
          <p:cNvSpPr/>
          <p:nvPr/>
        </p:nvSpPr>
        <p:spPr>
          <a:xfrm>
            <a:off x="6890043" y="918525"/>
            <a:ext cx="2160000" cy="2160000"/>
          </a:xfrm>
          <a:prstGeom prst="pentagon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Pentágono 12">
            <a:extLst>
              <a:ext uri="{FF2B5EF4-FFF2-40B4-BE49-F238E27FC236}">
                <a16:creationId xmlns:a16="http://schemas.microsoft.com/office/drawing/2014/main" id="{5A2560DE-5705-DA47-8E8A-1713ED675A5B}"/>
              </a:ext>
            </a:extLst>
          </p:cNvPr>
          <p:cNvSpPr/>
          <p:nvPr/>
        </p:nvSpPr>
        <p:spPr>
          <a:xfrm>
            <a:off x="761259" y="3970023"/>
            <a:ext cx="2160000" cy="2160000"/>
          </a:xfrm>
          <a:prstGeom prst="pentagon">
            <a:avLst/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Pentágono 13">
            <a:extLst>
              <a:ext uri="{FF2B5EF4-FFF2-40B4-BE49-F238E27FC236}">
                <a16:creationId xmlns:a16="http://schemas.microsoft.com/office/drawing/2014/main" id="{90A1D026-A0FD-E356-F0C1-4C47FFED52C6}"/>
              </a:ext>
            </a:extLst>
          </p:cNvPr>
          <p:cNvSpPr/>
          <p:nvPr/>
        </p:nvSpPr>
        <p:spPr>
          <a:xfrm>
            <a:off x="3873000" y="3970023"/>
            <a:ext cx="2160000" cy="2160000"/>
          </a:xfrm>
          <a:prstGeom prst="pentagon">
            <a:avLst/>
          </a:prstGeom>
          <a:solidFill>
            <a:srgbClr val="FF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Pentágono 14">
            <a:extLst>
              <a:ext uri="{FF2B5EF4-FFF2-40B4-BE49-F238E27FC236}">
                <a16:creationId xmlns:a16="http://schemas.microsoft.com/office/drawing/2014/main" id="{FEA9AFF7-7146-B988-6D5D-29C642F0779A}"/>
              </a:ext>
            </a:extLst>
          </p:cNvPr>
          <p:cNvSpPr/>
          <p:nvPr/>
        </p:nvSpPr>
        <p:spPr>
          <a:xfrm>
            <a:off x="6890043" y="3970023"/>
            <a:ext cx="2160000" cy="2160000"/>
          </a:xfrm>
          <a:prstGeom prst="pentagon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EA4707-6DFE-BB3C-F8DA-FAC8FDFBB59B}"/>
              </a:ext>
            </a:extLst>
          </p:cNvPr>
          <p:cNvSpPr txBox="1"/>
          <p:nvPr/>
        </p:nvSpPr>
        <p:spPr>
          <a:xfrm>
            <a:off x="8623884" y="3613859"/>
            <a:ext cx="78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459426-1878-145A-FC83-CC359D93F893}"/>
              </a:ext>
            </a:extLst>
          </p:cNvPr>
          <p:cNvSpPr txBox="1"/>
          <p:nvPr/>
        </p:nvSpPr>
        <p:spPr>
          <a:xfrm>
            <a:off x="5570291" y="3600449"/>
            <a:ext cx="788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4.5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A2B4283-2B9D-B259-BC97-49BB221359B6}"/>
              </a:ext>
            </a:extLst>
          </p:cNvPr>
          <p:cNvSpPr txBox="1"/>
          <p:nvPr/>
        </p:nvSpPr>
        <p:spPr>
          <a:xfrm>
            <a:off x="2474752" y="3600449"/>
            <a:ext cx="79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CABFE04-8B69-40CA-9884-6B3FE298AE61}"/>
              </a:ext>
            </a:extLst>
          </p:cNvPr>
          <p:cNvSpPr txBox="1"/>
          <p:nvPr/>
        </p:nvSpPr>
        <p:spPr>
          <a:xfrm>
            <a:off x="2474752" y="571935"/>
            <a:ext cx="797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22EBCBE-AA8E-CE7A-E8D8-A98C1AFEE32A}"/>
              </a:ext>
            </a:extLst>
          </p:cNvPr>
          <p:cNvSpPr txBox="1"/>
          <p:nvPr/>
        </p:nvSpPr>
        <p:spPr>
          <a:xfrm>
            <a:off x="5570290" y="571935"/>
            <a:ext cx="779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4.2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DBAE5E2-E9BC-61C5-32CE-557C06DF3795}"/>
              </a:ext>
            </a:extLst>
          </p:cNvPr>
          <p:cNvSpPr txBox="1"/>
          <p:nvPr/>
        </p:nvSpPr>
        <p:spPr>
          <a:xfrm>
            <a:off x="8623883" y="571935"/>
            <a:ext cx="77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b="1" dirty="0"/>
              <a:t>ID 4.3</a:t>
            </a:r>
          </a:p>
        </p:txBody>
      </p:sp>
    </p:spTree>
    <p:extLst>
      <p:ext uri="{BB962C8B-B14F-4D97-AF65-F5344CB8AC3E}">
        <p14:creationId xmlns:p14="http://schemas.microsoft.com/office/powerpoint/2010/main" val="2345404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</TotalTime>
  <Words>242</Words>
  <Application>Microsoft Office PowerPoint</Application>
  <PresentationFormat>Papel A4 (210x297 mm)</PresentationFormat>
  <Paragraphs>116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17</cp:revision>
  <dcterms:created xsi:type="dcterms:W3CDTF">2025-05-26T18:21:46Z</dcterms:created>
  <dcterms:modified xsi:type="dcterms:W3CDTF">2025-10-18T14:39:40Z</dcterms:modified>
</cp:coreProperties>
</file>