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1" r:id="rId3"/>
    <p:sldId id="275" r:id="rId4"/>
    <p:sldId id="274" r:id="rId5"/>
    <p:sldId id="278" r:id="rId6"/>
    <p:sldId id="282" r:id="rId7"/>
    <p:sldId id="284" r:id="rId8"/>
    <p:sldId id="272" r:id="rId9"/>
    <p:sldId id="279" r:id="rId10"/>
    <p:sldId id="276" r:id="rId11"/>
    <p:sldId id="280" r:id="rId12"/>
    <p:sldId id="277" r:id="rId13"/>
    <p:sldId id="281" r:id="rId14"/>
    <p:sldId id="283" r:id="rId15"/>
    <p:sldId id="273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00FFFF"/>
    <a:srgbClr val="FF0000"/>
    <a:srgbClr val="FFFF00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84" y="102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8B640F7-F88A-7BB6-6F0C-21B55207DB11}"/>
              </a:ext>
            </a:extLst>
          </p:cNvPr>
          <p:cNvSpPr txBox="1">
            <a:spLocks/>
          </p:cNvSpPr>
          <p:nvPr/>
        </p:nvSpPr>
        <p:spPr>
          <a:xfrm>
            <a:off x="-412954" y="450646"/>
            <a:ext cx="8120216" cy="935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Marcadores Visuais</a:t>
            </a:r>
          </a:p>
          <a:p>
            <a:r>
              <a:rPr lang="pt-PT" b="1" dirty="0"/>
              <a:t>Transito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38326EB-BBC7-693E-C4F9-7FD4564ADF3B}"/>
              </a:ext>
            </a:extLst>
          </p:cNvPr>
          <p:cNvSpPr txBox="1">
            <a:spLocks/>
          </p:cNvSpPr>
          <p:nvPr/>
        </p:nvSpPr>
        <p:spPr>
          <a:xfrm>
            <a:off x="-1519378" y="4934221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 dirty="0"/>
              <a:t>AI </a:t>
            </a:r>
            <a:r>
              <a:rPr lang="pt-PT" sz="6000" dirty="0" err="1"/>
              <a:t>Challenger</a:t>
            </a:r>
            <a:endParaRPr lang="pt-PT" sz="6000" dirty="0"/>
          </a:p>
          <a:p>
            <a:pPr algn="r"/>
            <a:r>
              <a:rPr lang="pt-PT" sz="6000" dirty="0" err="1"/>
              <a:t>AzoresBot</a:t>
            </a:r>
            <a:r>
              <a:rPr lang="pt-PT" sz="6000" dirty="0"/>
              <a:t> 2025</a:t>
            </a:r>
          </a:p>
        </p:txBody>
      </p:sp>
      <p:pic>
        <p:nvPicPr>
          <p:cNvPr id="11" name="Imagem 10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EA493524-C368-58D5-1781-60C51E74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5178893" y="1492044"/>
            <a:ext cx="3867571" cy="3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EC1FFD-44EC-02B1-5564-F8F785C16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4C90EBBF-39BA-3335-A2B7-44746D1BF4DD}"/>
              </a:ext>
            </a:extLst>
          </p:cNvPr>
          <p:cNvSpPr txBox="1"/>
          <p:nvPr/>
        </p:nvSpPr>
        <p:spPr>
          <a:xfrm>
            <a:off x="6790200" y="-8430"/>
            <a:ext cx="29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OBRIGATÓRIO virar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C9E3E4F-0E0A-A2ED-D23B-B4F12003658E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AD33EC-9E84-26DE-68EC-86CBDCC4F532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14B1FE7-2EB8-7951-1CAA-C8125433D627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455249E-3ABA-5B37-676B-08BE833FE717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B46424-9333-59F9-6413-ECB49BA52D57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2BC6C7B-83C9-F876-03C9-7E4BEA4E3295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47ACD75-A3EC-3F53-75CE-3258A27F40BE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3" name="Picture 6" descr="Sinal De Trânsito">
            <a:extLst>
              <a:ext uri="{FF2B5EF4-FFF2-40B4-BE49-F238E27FC236}">
                <a16:creationId xmlns:a16="http://schemas.microsoft.com/office/drawing/2014/main" id="{32C8FF7E-6F43-78F7-C7DE-08E7119FB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209" y="421338"/>
            <a:ext cx="3022664" cy="30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Sinal De Trânsito">
            <a:extLst>
              <a:ext uri="{FF2B5EF4-FFF2-40B4-BE49-F238E27FC236}">
                <a16:creationId xmlns:a16="http://schemas.microsoft.com/office/drawing/2014/main" id="{4B587653-60E3-E94D-6A50-D5A0C732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184" y="436494"/>
            <a:ext cx="3022664" cy="30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nal De Trânsito">
            <a:extLst>
              <a:ext uri="{FF2B5EF4-FFF2-40B4-BE49-F238E27FC236}">
                <a16:creationId xmlns:a16="http://schemas.microsoft.com/office/drawing/2014/main" id="{A291B7FC-684E-A7DC-A093-D39C277A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8" y="430125"/>
            <a:ext cx="3022664" cy="30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inal De Trânsito">
            <a:extLst>
              <a:ext uri="{FF2B5EF4-FFF2-40B4-BE49-F238E27FC236}">
                <a16:creationId xmlns:a16="http://schemas.microsoft.com/office/drawing/2014/main" id="{2F2A25D9-96FB-4DCA-4AE7-846C082BC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2920" y="3595424"/>
            <a:ext cx="3022664" cy="30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Sinal De Trânsito">
            <a:extLst>
              <a:ext uri="{FF2B5EF4-FFF2-40B4-BE49-F238E27FC236}">
                <a16:creationId xmlns:a16="http://schemas.microsoft.com/office/drawing/2014/main" id="{F421BFD1-7779-A0D2-20A1-1544C09B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35404" y="3593164"/>
            <a:ext cx="3022664" cy="30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Sinal De Trânsito">
            <a:extLst>
              <a:ext uri="{FF2B5EF4-FFF2-40B4-BE49-F238E27FC236}">
                <a16:creationId xmlns:a16="http://schemas.microsoft.com/office/drawing/2014/main" id="{FD483809-1E92-647C-A040-08D9A700D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60416" y="3595424"/>
            <a:ext cx="3022664" cy="302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61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A1AD50-6765-6652-108E-8C8BA6C1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8A013-0EF5-9EF3-5AC0-4F880B126B4E}"/>
              </a:ext>
            </a:extLst>
          </p:cNvPr>
          <p:cNvSpPr txBox="1"/>
          <p:nvPr/>
        </p:nvSpPr>
        <p:spPr>
          <a:xfrm>
            <a:off x="6790200" y="-8430"/>
            <a:ext cx="29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OBRIGATÓRIO outros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FF84B85-67D7-579F-FF1C-34151026CE2E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A3E4EB7-A972-112B-947D-0A271D42D75C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D73AF3B-4E20-F7A6-52D8-D29DE691B234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3E648F-0ED1-2E68-EE63-FA0BE67D1591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85B3389-3BA9-107A-82FC-A454988D9C31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DCA65A6-A7AB-BFB2-BE4E-3DA739F2C4F5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8D22371-B423-DC0B-8980-07E16B9A8808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196" name="Picture 4" descr="Ciclovia, Bicicleta, Ciclismo, Assinar">
            <a:extLst>
              <a:ext uri="{FF2B5EF4-FFF2-40B4-BE49-F238E27FC236}">
                <a16:creationId xmlns:a16="http://schemas.microsoft.com/office/drawing/2014/main" id="{EB5D413D-093C-535B-11AB-7040AC57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64" y="484783"/>
            <a:ext cx="2895382" cy="28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Rotunda, Tráfego, À Frente, Círculo">
            <a:extLst>
              <a:ext uri="{FF2B5EF4-FFF2-40B4-BE49-F238E27FC236}">
                <a16:creationId xmlns:a16="http://schemas.microsoft.com/office/drawing/2014/main" id="{8C57AFA2-BA4E-5227-2263-27DFD3F40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666" y="469142"/>
            <a:ext cx="2926663" cy="29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Rotunda, Tráfego, À Frente, Círculo">
            <a:extLst>
              <a:ext uri="{FF2B5EF4-FFF2-40B4-BE49-F238E27FC236}">
                <a16:creationId xmlns:a16="http://schemas.microsoft.com/office/drawing/2014/main" id="{612D9B93-1CC3-B185-AB42-2E3BC6A6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458" y="453502"/>
            <a:ext cx="2926663" cy="292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Rapidez, Limite, Sinais De Trânsito">
            <a:extLst>
              <a:ext uri="{FF2B5EF4-FFF2-40B4-BE49-F238E27FC236}">
                <a16:creationId xmlns:a16="http://schemas.microsoft.com/office/drawing/2014/main" id="{C3103A15-E20C-C83E-5AB7-BF5471AA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0" y="3654062"/>
            <a:ext cx="2883898" cy="2883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68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7CB9C-6FAC-9C64-7FD8-B24DC260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ECE4E5F3-C89E-BC08-C002-10455BD22C49}"/>
              </a:ext>
            </a:extLst>
          </p:cNvPr>
          <p:cNvGrpSpPr/>
          <p:nvPr/>
        </p:nvGrpSpPr>
        <p:grpSpPr>
          <a:xfrm>
            <a:off x="221148" y="425957"/>
            <a:ext cx="9463700" cy="6191863"/>
            <a:chOff x="221148" y="425957"/>
            <a:chExt cx="9463700" cy="6191863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8DD53282-3417-556B-8039-F6CF9CD691FB}"/>
                </a:ext>
              </a:extLst>
            </p:cNvPr>
            <p:cNvSpPr/>
            <p:nvPr/>
          </p:nvSpPr>
          <p:spPr>
            <a:xfrm>
              <a:off x="221148" y="42794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C215FBE1-06DF-0F3D-624E-A5B9999194C5}"/>
                </a:ext>
              </a:extLst>
            </p:cNvPr>
            <p:cNvSpPr/>
            <p:nvPr/>
          </p:nvSpPr>
          <p:spPr>
            <a:xfrm>
              <a:off x="3435940" y="426953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38DD665-12A2-A626-9C92-94FB2185B659}"/>
                </a:ext>
              </a:extLst>
            </p:cNvPr>
            <p:cNvSpPr/>
            <p:nvPr/>
          </p:nvSpPr>
          <p:spPr>
            <a:xfrm>
              <a:off x="6650732" y="425957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6947A62-22CD-6C20-3455-B3E66D6F1DF7}"/>
                </a:ext>
              </a:extLst>
            </p:cNvPr>
            <p:cNvSpPr/>
            <p:nvPr/>
          </p:nvSpPr>
          <p:spPr>
            <a:xfrm>
              <a:off x="221148" y="3586611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3C367F1-BEB3-7920-E2BD-17BC0A620AC1}"/>
                </a:ext>
              </a:extLst>
            </p:cNvPr>
            <p:cNvSpPr/>
            <p:nvPr/>
          </p:nvSpPr>
          <p:spPr>
            <a:xfrm>
              <a:off x="3435940" y="3585615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FA8640D-C1DF-A772-C068-061D58E9E83F}"/>
                </a:ext>
              </a:extLst>
            </p:cNvPr>
            <p:cNvSpPr/>
            <p:nvPr/>
          </p:nvSpPr>
          <p:spPr>
            <a:xfrm>
              <a:off x="6650732" y="358461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E2957C1-6465-B515-3F27-BDB18423F152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PERIGO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10EFC3-65A9-6238-2AB9-0D67F79C83C9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pic>
        <p:nvPicPr>
          <p:cNvPr id="6146" name="Picture 2" descr="Assinar, Placa De Trânsito">
            <a:extLst>
              <a:ext uri="{FF2B5EF4-FFF2-40B4-BE49-F238E27FC236}">
                <a16:creationId xmlns:a16="http://schemas.microsoft.com/office/drawing/2014/main" id="{058056DD-92B9-04D0-B768-8C5D810B8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6" y="671906"/>
            <a:ext cx="2914896" cy="257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ravessia De Gado, Sinais, Gado, Estrada">
            <a:extLst>
              <a:ext uri="{FF2B5EF4-FFF2-40B4-BE49-F238E27FC236}">
                <a16:creationId xmlns:a16="http://schemas.microsoft.com/office/drawing/2014/main" id="{B68452F6-072D-239E-F5D6-DD20E014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83" y="671906"/>
            <a:ext cx="2852834" cy="2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Sinais, Estrada, Cruzamento">
            <a:extLst>
              <a:ext uri="{FF2B5EF4-FFF2-40B4-BE49-F238E27FC236}">
                <a16:creationId xmlns:a16="http://schemas.microsoft.com/office/drawing/2014/main" id="{EEB5FF7A-5808-FBB7-546B-3E474D27C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373" y="671905"/>
            <a:ext cx="2852834" cy="2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Sinal De Deslizamento De Rochas">
            <a:extLst>
              <a:ext uri="{FF2B5EF4-FFF2-40B4-BE49-F238E27FC236}">
                <a16:creationId xmlns:a16="http://schemas.microsoft.com/office/drawing/2014/main" id="{8437B1F5-42EC-555E-D1CC-A3DD4624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06" y="3800471"/>
            <a:ext cx="2906687" cy="25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Estrada Estreita Em Ambos Os Lados">
            <a:extLst>
              <a:ext uri="{FF2B5EF4-FFF2-40B4-BE49-F238E27FC236}">
                <a16:creationId xmlns:a16="http://schemas.microsoft.com/office/drawing/2014/main" id="{9B1B72B3-B7D9-E286-249A-C4F88EE7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129" y="3847759"/>
            <a:ext cx="2840078" cy="250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Sinais De Trânsito, Escorregadio, Carros">
            <a:extLst>
              <a:ext uri="{FF2B5EF4-FFF2-40B4-BE49-F238E27FC236}">
                <a16:creationId xmlns:a16="http://schemas.microsoft.com/office/drawing/2014/main" id="{CAF82F69-A6B6-BE3A-76F2-F0C6B0BB9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654" y="3802545"/>
            <a:ext cx="2906687" cy="255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143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C0A9B-78C9-D478-12FE-8FE1B9D66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25990734-C6FF-AB10-4D43-31B6C785C039}"/>
              </a:ext>
            </a:extLst>
          </p:cNvPr>
          <p:cNvGrpSpPr/>
          <p:nvPr/>
        </p:nvGrpSpPr>
        <p:grpSpPr>
          <a:xfrm>
            <a:off x="221148" y="425957"/>
            <a:ext cx="9463700" cy="6191863"/>
            <a:chOff x="221148" y="425957"/>
            <a:chExt cx="9463700" cy="6191863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A54ECD1-CBED-28B9-352C-968DDDE10C36}"/>
                </a:ext>
              </a:extLst>
            </p:cNvPr>
            <p:cNvSpPr/>
            <p:nvPr/>
          </p:nvSpPr>
          <p:spPr>
            <a:xfrm>
              <a:off x="221148" y="42794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060537A0-CA4E-B97D-7D36-D023E37CE357}"/>
                </a:ext>
              </a:extLst>
            </p:cNvPr>
            <p:cNvSpPr/>
            <p:nvPr/>
          </p:nvSpPr>
          <p:spPr>
            <a:xfrm>
              <a:off x="3435940" y="426953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30D323F4-19CD-3763-B411-01B05AD61848}"/>
                </a:ext>
              </a:extLst>
            </p:cNvPr>
            <p:cNvSpPr/>
            <p:nvPr/>
          </p:nvSpPr>
          <p:spPr>
            <a:xfrm>
              <a:off x="6650732" y="425957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ECE09C1-93AD-988F-E801-9512CDE333CF}"/>
                </a:ext>
              </a:extLst>
            </p:cNvPr>
            <p:cNvSpPr/>
            <p:nvPr/>
          </p:nvSpPr>
          <p:spPr>
            <a:xfrm>
              <a:off x="221148" y="3586611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9A8E5DAC-14D5-DB1D-945D-45636FABF18A}"/>
                </a:ext>
              </a:extLst>
            </p:cNvPr>
            <p:cNvSpPr/>
            <p:nvPr/>
          </p:nvSpPr>
          <p:spPr>
            <a:xfrm>
              <a:off x="3435940" y="3585615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E025B9A-5C8C-FFBE-9901-68AEFCC7D9E8}"/>
                </a:ext>
              </a:extLst>
            </p:cNvPr>
            <p:cNvSpPr/>
            <p:nvPr/>
          </p:nvSpPr>
          <p:spPr>
            <a:xfrm>
              <a:off x="6650732" y="358461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FE20F9-583F-BE6F-8289-B9DD65DC8128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PERIGO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2959AF1-7315-9236-BE0A-2909A1944094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pic>
        <p:nvPicPr>
          <p:cNvPr id="9218" name="Picture 2" descr="Túnel, Sinais De Trânsito, Estrada, Rua">
            <a:extLst>
              <a:ext uri="{FF2B5EF4-FFF2-40B4-BE49-F238E27FC236}">
                <a16:creationId xmlns:a16="http://schemas.microsoft.com/office/drawing/2014/main" id="{277500DC-1BCF-7537-E583-4C2CBB84B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5" y="689097"/>
            <a:ext cx="2819783" cy="2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Sinal De Passagem Subterrânea">
            <a:extLst>
              <a:ext uri="{FF2B5EF4-FFF2-40B4-BE49-F238E27FC236}">
                <a16:creationId xmlns:a16="http://schemas.microsoft.com/office/drawing/2014/main" id="{A5174FE9-B117-6A0E-D9DF-9991D8C8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34" y="3809075"/>
            <a:ext cx="2940944" cy="258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Sinais De Trânsito, Transporte, Agua">
            <a:extLst>
              <a:ext uri="{FF2B5EF4-FFF2-40B4-BE49-F238E27FC236}">
                <a16:creationId xmlns:a16="http://schemas.microsoft.com/office/drawing/2014/main" id="{3568EFFF-BF21-9804-9594-5FC7D3DC8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293" y="650415"/>
            <a:ext cx="2893944" cy="2543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Estrada, Estreita, Estreito, Pistas">
            <a:extLst>
              <a:ext uri="{FF2B5EF4-FFF2-40B4-BE49-F238E27FC236}">
                <a16:creationId xmlns:a16="http://schemas.microsoft.com/office/drawing/2014/main" id="{A75D75AE-8AE9-C8D7-539C-99D4B2FC4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37" y="3847758"/>
            <a:ext cx="2852834" cy="2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Estrada, Estreita, Estreito, Pistas">
            <a:extLst>
              <a:ext uri="{FF2B5EF4-FFF2-40B4-BE49-F238E27FC236}">
                <a16:creationId xmlns:a16="http://schemas.microsoft.com/office/drawing/2014/main" id="{6436D42E-E184-A8C8-4063-6C8338173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741373" y="3809075"/>
            <a:ext cx="2852834" cy="250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Tráfego, Sinais, Homem, No Trabalho">
            <a:extLst>
              <a:ext uri="{FF2B5EF4-FFF2-40B4-BE49-F238E27FC236}">
                <a16:creationId xmlns:a16="http://schemas.microsoft.com/office/drawing/2014/main" id="{99FF484E-890F-CDEB-260A-55CC89BA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18" y="673323"/>
            <a:ext cx="2870799" cy="252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76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D114FF-2257-E3BF-9A2B-7B3BA553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DA0F91B3-3C7A-1839-ADCF-C44B384D7A23}"/>
              </a:ext>
            </a:extLst>
          </p:cNvPr>
          <p:cNvGrpSpPr/>
          <p:nvPr/>
        </p:nvGrpSpPr>
        <p:grpSpPr>
          <a:xfrm>
            <a:off x="221148" y="425957"/>
            <a:ext cx="9463700" cy="6191863"/>
            <a:chOff x="221148" y="425957"/>
            <a:chExt cx="9463700" cy="6191863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139CFA49-486E-3091-6F3A-5FE8313D4F2A}"/>
                </a:ext>
              </a:extLst>
            </p:cNvPr>
            <p:cNvSpPr/>
            <p:nvPr/>
          </p:nvSpPr>
          <p:spPr>
            <a:xfrm>
              <a:off x="221148" y="42794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A058225-3029-79F8-BAB9-2343C8476DC1}"/>
                </a:ext>
              </a:extLst>
            </p:cNvPr>
            <p:cNvSpPr/>
            <p:nvPr/>
          </p:nvSpPr>
          <p:spPr>
            <a:xfrm>
              <a:off x="3435940" y="426953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5EA67C8-ACF8-BAEF-6EA6-E25D61257582}"/>
                </a:ext>
              </a:extLst>
            </p:cNvPr>
            <p:cNvSpPr/>
            <p:nvPr/>
          </p:nvSpPr>
          <p:spPr>
            <a:xfrm>
              <a:off x="6650732" y="425957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4EE77C9-C3B3-4396-7956-389979872CD2}"/>
                </a:ext>
              </a:extLst>
            </p:cNvPr>
            <p:cNvSpPr/>
            <p:nvPr/>
          </p:nvSpPr>
          <p:spPr>
            <a:xfrm>
              <a:off x="221148" y="3586611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6F68A18-A3A6-FF1E-2044-6D19E9189CF3}"/>
                </a:ext>
              </a:extLst>
            </p:cNvPr>
            <p:cNvSpPr/>
            <p:nvPr/>
          </p:nvSpPr>
          <p:spPr>
            <a:xfrm>
              <a:off x="3435940" y="3585615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8D61F87-35FE-9BEF-11B1-D20CE4085E56}"/>
                </a:ext>
              </a:extLst>
            </p:cNvPr>
            <p:cNvSpPr/>
            <p:nvPr/>
          </p:nvSpPr>
          <p:spPr>
            <a:xfrm>
              <a:off x="6650732" y="358461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CEBF235-1480-CE52-F830-75C64888B986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PERIGO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BA0E67-42D2-C743-A57C-A1AACA826503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pic>
        <p:nvPicPr>
          <p:cNvPr id="11266" name="Picture 2" descr="Aviso, Assinar, Perigo, Atenção">
            <a:extLst>
              <a:ext uri="{FF2B5EF4-FFF2-40B4-BE49-F238E27FC236}">
                <a16:creationId xmlns:a16="http://schemas.microsoft.com/office/drawing/2014/main" id="{D5A8D5E9-60F2-A7DE-A1D3-8213574E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7" y="706291"/>
            <a:ext cx="2861710" cy="247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Crianças, Sinal De Trânsito, Assinar">
            <a:extLst>
              <a:ext uri="{FF2B5EF4-FFF2-40B4-BE49-F238E27FC236}">
                <a16:creationId xmlns:a16="http://schemas.microsoft.com/office/drawing/2014/main" id="{BADA36AF-14C4-4F23-2498-06518D3E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548" y="3809989"/>
            <a:ext cx="2882899" cy="25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Dar Forma, Assinar, Placa De Trânsito">
            <a:extLst>
              <a:ext uri="{FF2B5EF4-FFF2-40B4-BE49-F238E27FC236}">
                <a16:creationId xmlns:a16="http://schemas.microsoft.com/office/drawing/2014/main" id="{1E457635-7AA5-1EC9-39FB-1824F4CAC4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79"/>
          <a:stretch>
            <a:fillRect/>
          </a:stretch>
        </p:blipFill>
        <p:spPr bwMode="auto">
          <a:xfrm>
            <a:off x="6709059" y="634136"/>
            <a:ext cx="2893494" cy="25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Sulcos De Lane, Estrada Ruim">
            <a:extLst>
              <a:ext uri="{FF2B5EF4-FFF2-40B4-BE49-F238E27FC236}">
                <a16:creationId xmlns:a16="http://schemas.microsoft.com/office/drawing/2014/main" id="{08E96C68-CCD5-F05E-9770-76DC7EB52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711" y="713802"/>
            <a:ext cx="2792574" cy="246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lina Íngreme Para Cima">
            <a:extLst>
              <a:ext uri="{FF2B5EF4-FFF2-40B4-BE49-F238E27FC236}">
                <a16:creationId xmlns:a16="http://schemas.microsoft.com/office/drawing/2014/main" id="{6308E068-71D8-4C2E-5E22-566DE0279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47" y="3837167"/>
            <a:ext cx="2801110" cy="248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Sinal De Trânsito, Assinar">
            <a:extLst>
              <a:ext uri="{FF2B5EF4-FFF2-40B4-BE49-F238E27FC236}">
                <a16:creationId xmlns:a16="http://schemas.microsoft.com/office/drawing/2014/main" id="{F713010A-C7D1-249B-77FA-83EC95481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51" y="3779809"/>
            <a:ext cx="2886302" cy="254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593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6AACD-9672-D0BE-4408-74081AEC8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C86E41D-10FD-E139-F6EF-34B4A5A82D65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INFORMAÇAO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460F04-2928-344D-C419-724192765201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pic>
        <p:nvPicPr>
          <p:cNvPr id="3076" name="Picture 4" descr="Assinar, Estrada, Debaixo, Construção">
            <a:extLst>
              <a:ext uri="{FF2B5EF4-FFF2-40B4-BE49-F238E27FC236}">
                <a16:creationId xmlns:a16="http://schemas.microsoft.com/office/drawing/2014/main" id="{50943CC5-860C-B718-B1F4-530EB62D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86" y="528740"/>
            <a:ext cx="2825641" cy="282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2DF76D9C-65E3-A779-DFF2-CB21CF2DD2E8}"/>
              </a:ext>
            </a:extLst>
          </p:cNvPr>
          <p:cNvGrpSpPr/>
          <p:nvPr/>
        </p:nvGrpSpPr>
        <p:grpSpPr>
          <a:xfrm>
            <a:off x="221148" y="425957"/>
            <a:ext cx="9463700" cy="6191863"/>
            <a:chOff x="221148" y="425957"/>
            <a:chExt cx="9463700" cy="6191863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BA884141-08F6-45A7-7AA1-260AFED7E756}"/>
                </a:ext>
              </a:extLst>
            </p:cNvPr>
            <p:cNvSpPr/>
            <p:nvPr/>
          </p:nvSpPr>
          <p:spPr>
            <a:xfrm>
              <a:off x="221148" y="42794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F6D90A56-D3EF-B631-F1C3-496B0A8A01B9}"/>
                </a:ext>
              </a:extLst>
            </p:cNvPr>
            <p:cNvSpPr/>
            <p:nvPr/>
          </p:nvSpPr>
          <p:spPr>
            <a:xfrm>
              <a:off x="3435940" y="426953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305614E-C5C8-34AD-D11E-317B397B9752}"/>
                </a:ext>
              </a:extLst>
            </p:cNvPr>
            <p:cNvSpPr/>
            <p:nvPr/>
          </p:nvSpPr>
          <p:spPr>
            <a:xfrm>
              <a:off x="6650732" y="425957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41C2237-9D13-B4EC-02E1-8CD2E86EE221}"/>
                </a:ext>
              </a:extLst>
            </p:cNvPr>
            <p:cNvSpPr/>
            <p:nvPr/>
          </p:nvSpPr>
          <p:spPr>
            <a:xfrm>
              <a:off x="221148" y="3586611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45C9B51E-8050-D961-EA3C-F0A371DB3934}"/>
                </a:ext>
              </a:extLst>
            </p:cNvPr>
            <p:cNvSpPr/>
            <p:nvPr/>
          </p:nvSpPr>
          <p:spPr>
            <a:xfrm>
              <a:off x="3435940" y="3585615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C67846D-E517-50CA-C343-F4ACA38D70D9}"/>
                </a:ext>
              </a:extLst>
            </p:cNvPr>
            <p:cNvSpPr/>
            <p:nvPr/>
          </p:nvSpPr>
          <p:spPr>
            <a:xfrm>
              <a:off x="6650732" y="3584619"/>
              <a:ext cx="3034116" cy="303120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pic>
        <p:nvPicPr>
          <p:cNvPr id="3078" name="Picture 6" descr="Cruzar, Cruzando, Faixa De Pedestre">
            <a:extLst>
              <a:ext uri="{FF2B5EF4-FFF2-40B4-BE49-F238E27FC236}">
                <a16:creationId xmlns:a16="http://schemas.microsoft.com/office/drawing/2014/main" id="{7F389043-D8BB-44C3-B8E5-6B32AED68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047" y="693333"/>
            <a:ext cx="2877905" cy="2507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ráfego, Sinais, Estacionamento, Muito">
            <a:extLst>
              <a:ext uri="{FF2B5EF4-FFF2-40B4-BE49-F238E27FC236}">
                <a16:creationId xmlns:a16="http://schemas.microsoft.com/office/drawing/2014/main" id="{BB172C9A-17A0-6D2C-B865-2FBBB3B2D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310" y="675853"/>
            <a:ext cx="2602959" cy="2602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Posto De Gasolina, Azul">
            <a:extLst>
              <a:ext uri="{FF2B5EF4-FFF2-40B4-BE49-F238E27FC236}">
                <a16:creationId xmlns:a16="http://schemas.microsoft.com/office/drawing/2014/main" id="{F87C414D-AAEA-D10D-3059-45A907772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2" y="4007515"/>
            <a:ext cx="2913888" cy="2185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3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98258-9CED-0A67-6B49-73419FCE0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9F3CFD3-D358-38F8-2F1D-32061385EF45}"/>
              </a:ext>
            </a:extLst>
          </p:cNvPr>
          <p:cNvSpPr txBox="1"/>
          <p:nvPr/>
        </p:nvSpPr>
        <p:spPr>
          <a:xfrm>
            <a:off x="7260349" y="-41218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STOP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E02611D-A661-66AE-A47A-B3A8585B7535}"/>
              </a:ext>
            </a:extLst>
          </p:cNvPr>
          <p:cNvSpPr txBox="1"/>
          <p:nvPr/>
        </p:nvSpPr>
        <p:spPr>
          <a:xfrm>
            <a:off x="3119436" y="-1381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pic>
        <p:nvPicPr>
          <p:cNvPr id="1032" name="Picture 8" descr="Pare, Parar, Resultar, Placa De Trânsito">
            <a:extLst>
              <a:ext uri="{FF2B5EF4-FFF2-40B4-BE49-F238E27FC236}">
                <a16:creationId xmlns:a16="http://schemas.microsoft.com/office/drawing/2014/main" id="{49124FDA-C684-FC23-1DDB-630ABEB62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9" y="477131"/>
            <a:ext cx="2930855" cy="29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Pare, Parar, Resultar, Placa De Trânsito">
            <a:extLst>
              <a:ext uri="{FF2B5EF4-FFF2-40B4-BE49-F238E27FC236}">
                <a16:creationId xmlns:a16="http://schemas.microsoft.com/office/drawing/2014/main" id="{E0F330BC-BDFF-8A8D-B3C4-49E7E8649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8" y="3641490"/>
            <a:ext cx="2930855" cy="29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Pare, Parar, Resultar, Placa De Trânsito">
            <a:extLst>
              <a:ext uri="{FF2B5EF4-FFF2-40B4-BE49-F238E27FC236}">
                <a16:creationId xmlns:a16="http://schemas.microsoft.com/office/drawing/2014/main" id="{764272DF-3770-FC75-149D-494D0FAC0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73" y="477131"/>
            <a:ext cx="2930855" cy="29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Pare, Parar, Resultar, Placa De Trânsito">
            <a:extLst>
              <a:ext uri="{FF2B5EF4-FFF2-40B4-BE49-F238E27FC236}">
                <a16:creationId xmlns:a16="http://schemas.microsoft.com/office/drawing/2014/main" id="{44B5B39C-42E4-261E-2DB6-352295F4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572" y="3641490"/>
            <a:ext cx="2930855" cy="29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Pare, Parar, Resultar, Placa De Trânsito">
            <a:extLst>
              <a:ext uri="{FF2B5EF4-FFF2-40B4-BE49-F238E27FC236}">
                <a16:creationId xmlns:a16="http://schemas.microsoft.com/office/drawing/2014/main" id="{7E30EA3C-F564-E62A-1B61-5ACD8A52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57" y="477131"/>
            <a:ext cx="2930855" cy="29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Pare, Parar, Resultar, Placa De Trânsito">
            <a:extLst>
              <a:ext uri="{FF2B5EF4-FFF2-40B4-BE49-F238E27FC236}">
                <a16:creationId xmlns:a16="http://schemas.microsoft.com/office/drawing/2014/main" id="{80CC3992-49D1-1838-6D24-481EEAD2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456" y="3641490"/>
            <a:ext cx="2930855" cy="29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36C4A6E8-404B-9E6C-668D-85CCEB78489B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4D70192-E697-9779-4A75-CCB80C83063C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7C9551-0453-730D-1D94-381F3436658D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CBDDE8B2-325F-F6D8-EF85-ABDA1EEB060A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CA78525-B24A-5BF9-1CE0-5A3D3F7B8F1C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EC36EBE-C0FC-6574-C438-1691CFA15C7A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831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AA023-CEFD-566B-0E8D-154F33E4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17716018-8B84-55E9-92F2-513206F2C96B}"/>
              </a:ext>
            </a:extLst>
          </p:cNvPr>
          <p:cNvSpPr txBox="1"/>
          <p:nvPr/>
        </p:nvSpPr>
        <p:spPr>
          <a:xfrm>
            <a:off x="7260349" y="-41218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PROIBIDO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A668947-0E32-BE68-6F07-F250DA57964B}"/>
              </a:ext>
            </a:extLst>
          </p:cNvPr>
          <p:cNvSpPr txBox="1"/>
          <p:nvPr/>
        </p:nvSpPr>
        <p:spPr>
          <a:xfrm>
            <a:off x="3119436" y="-1381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D5EBE4A-655A-A576-CD23-3C2B2AE3A5B2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3F66B682-F579-68B5-BD86-A0343955E4D4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BCD607B-DE2C-C4D4-E926-23132915E4C1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EDC80FF1-ADF6-9345-791A-5C7C7EA3FECF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4C6417A-E6C5-8F8E-D53A-EB490EB29E4D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687D3F3-5BA5-31FA-5166-8F173685D81D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098" name="Picture 2" descr="Sem Entrada, Sinal De Trânsito, Assinar">
            <a:extLst>
              <a:ext uri="{FF2B5EF4-FFF2-40B4-BE49-F238E27FC236}">
                <a16:creationId xmlns:a16="http://schemas.microsoft.com/office/drawing/2014/main" id="{086D3237-DE05-A8D0-D16A-7ED03D17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8" y="474763"/>
            <a:ext cx="2933596" cy="29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Sem Entrada, Sinal De Trânsito, Assinar">
            <a:extLst>
              <a:ext uri="{FF2B5EF4-FFF2-40B4-BE49-F238E27FC236}">
                <a16:creationId xmlns:a16="http://schemas.microsoft.com/office/drawing/2014/main" id="{983B7EBC-B554-2991-F176-8315F20BB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08" y="3633425"/>
            <a:ext cx="2933596" cy="29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em Entrada, Sinal De Trânsito, Assinar">
            <a:extLst>
              <a:ext uri="{FF2B5EF4-FFF2-40B4-BE49-F238E27FC236}">
                <a16:creationId xmlns:a16="http://schemas.microsoft.com/office/drawing/2014/main" id="{74CE7556-689F-8AC6-9A01-D9882EA97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02" y="487836"/>
            <a:ext cx="2933596" cy="29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m Entrada, Sinal De Trânsito, Assinar">
            <a:extLst>
              <a:ext uri="{FF2B5EF4-FFF2-40B4-BE49-F238E27FC236}">
                <a16:creationId xmlns:a16="http://schemas.microsoft.com/office/drawing/2014/main" id="{24954274-5F4E-3DEF-2975-4149F2C9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202" y="3646498"/>
            <a:ext cx="2933596" cy="29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em Entrada, Sinal De Trânsito, Assinar">
            <a:extLst>
              <a:ext uri="{FF2B5EF4-FFF2-40B4-BE49-F238E27FC236}">
                <a16:creationId xmlns:a16="http://schemas.microsoft.com/office/drawing/2014/main" id="{44EB7862-A195-9513-400D-59E988852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15" y="465794"/>
            <a:ext cx="2933596" cy="29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m Entrada, Sinal De Trânsito, Assinar">
            <a:extLst>
              <a:ext uri="{FF2B5EF4-FFF2-40B4-BE49-F238E27FC236}">
                <a16:creationId xmlns:a16="http://schemas.microsoft.com/office/drawing/2014/main" id="{4F483468-CA70-7754-673C-6B4FB8B4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715" y="3624456"/>
            <a:ext cx="2933596" cy="293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4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1D4E9-E57D-9A36-4762-D347AF999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 Direito De Volta, Sinal De Trânsito">
            <a:extLst>
              <a:ext uri="{FF2B5EF4-FFF2-40B4-BE49-F238E27FC236}">
                <a16:creationId xmlns:a16="http://schemas.microsoft.com/office/drawing/2014/main" id="{32458B43-93C9-8B6A-0701-3C0420C17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308" y="468105"/>
            <a:ext cx="2936963" cy="29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CA81BA5-EB62-5A4F-8AF5-1B58616B0294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PROIBIDO virar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7631895-D989-EB6F-B145-0C143DF9165B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032AAB7-617F-80A6-42A8-E076CA331F89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D2106F-7A6D-5CB4-3AC7-02C58196C29B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C10920-D0A4-BF9B-5A92-9DA28AFBF6F6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CFAFBE-0DA9-EFBA-84C4-AA7547282E82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31BE46-0510-A07B-B796-3F4000710B5E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8750AA7-1CBB-0CF1-D16D-133DFC7DBA0B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Picture 2" descr="O Direito De Volta, Sinal De Trânsito">
            <a:extLst>
              <a:ext uri="{FF2B5EF4-FFF2-40B4-BE49-F238E27FC236}">
                <a16:creationId xmlns:a16="http://schemas.microsoft.com/office/drawing/2014/main" id="{535481AE-8F5C-1738-B28C-97DD3B1F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99308" y="3631741"/>
            <a:ext cx="2936963" cy="29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 Direito De Volta, Sinal De Trânsito">
            <a:extLst>
              <a:ext uri="{FF2B5EF4-FFF2-40B4-BE49-F238E27FC236}">
                <a16:creationId xmlns:a16="http://schemas.microsoft.com/office/drawing/2014/main" id="{FDE762CA-005D-0104-B2A3-9D0C371B5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18" y="468105"/>
            <a:ext cx="2936963" cy="29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 Direito De Volta, Sinal De Trânsito">
            <a:extLst>
              <a:ext uri="{FF2B5EF4-FFF2-40B4-BE49-F238E27FC236}">
                <a16:creationId xmlns:a16="http://schemas.microsoft.com/office/drawing/2014/main" id="{0523B06A-0C3A-22B3-AA7F-B996CB920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484518" y="3631741"/>
            <a:ext cx="2936963" cy="29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O Direito De Volta, Sinal De Trânsito">
            <a:extLst>
              <a:ext uri="{FF2B5EF4-FFF2-40B4-BE49-F238E27FC236}">
                <a16:creationId xmlns:a16="http://schemas.microsoft.com/office/drawing/2014/main" id="{7FE17269-CB5F-07C2-7145-CA79E70AF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5" y="468105"/>
            <a:ext cx="2936963" cy="29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O Direito De Volta, Sinal De Trânsito">
            <a:extLst>
              <a:ext uri="{FF2B5EF4-FFF2-40B4-BE49-F238E27FC236}">
                <a16:creationId xmlns:a16="http://schemas.microsoft.com/office/drawing/2014/main" id="{B25DFD41-8C53-B387-5106-42B1CA21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69725" y="3631741"/>
            <a:ext cx="2936963" cy="29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218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AC90A-65D8-D6D4-87EC-353E13F3D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DFECF02C-E6CD-8D34-A82B-545BB21FD07D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outros PROIBIDO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FABA9C-F42B-8464-E90D-FA0DE90919D4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CFB41E2-4651-F809-BB04-B827360DBFFC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EAA167-2364-6882-62D3-7C4AFC64B8F7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95F2EDA-62A1-A1BB-EA05-D4614F9D3C6A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54F7CC-7E2E-B4CB-E871-95A4EDF800F9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DE243E-2694-5CAD-E5E7-F17B3BA18214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70BF071-3D98-5318-931E-A4A9E1B20A15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174" name="Picture 6" descr="Assinar, Placa De Trânsito">
            <a:extLst>
              <a:ext uri="{FF2B5EF4-FFF2-40B4-BE49-F238E27FC236}">
                <a16:creationId xmlns:a16="http://schemas.microsoft.com/office/drawing/2014/main" id="{F542BEDC-E404-E3AB-B215-97247734C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517" y="468105"/>
            <a:ext cx="2936962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Assinar, Placa De Trânsito">
            <a:extLst>
              <a:ext uri="{FF2B5EF4-FFF2-40B4-BE49-F238E27FC236}">
                <a16:creationId xmlns:a16="http://schemas.microsoft.com/office/drawing/2014/main" id="{0DFB032E-1087-ABA0-21ED-634078BB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647" y="497499"/>
            <a:ext cx="2898286" cy="28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Assinar, Placa De Trânsito">
            <a:extLst>
              <a:ext uri="{FF2B5EF4-FFF2-40B4-BE49-F238E27FC236}">
                <a16:creationId xmlns:a16="http://schemas.microsoft.com/office/drawing/2014/main" id="{C0B6FB5D-5E58-D88B-44D1-1F6637848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1" y="3631742"/>
            <a:ext cx="2936962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Assinar, Placa De Trânsito">
            <a:extLst>
              <a:ext uri="{FF2B5EF4-FFF2-40B4-BE49-F238E27FC236}">
                <a16:creationId xmlns:a16="http://schemas.microsoft.com/office/drawing/2014/main" id="{E888288F-BBBA-F227-92A8-203A541D1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131" y="3661136"/>
            <a:ext cx="2898286" cy="289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Assinar, Placa De Trânsito">
            <a:extLst>
              <a:ext uri="{FF2B5EF4-FFF2-40B4-BE49-F238E27FC236}">
                <a16:creationId xmlns:a16="http://schemas.microsoft.com/office/drawing/2014/main" id="{C40088C9-10F0-CF60-9727-769DC7149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7" y="468105"/>
            <a:ext cx="2920478" cy="29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ssinar, Placa De Trânsito">
            <a:extLst>
              <a:ext uri="{FF2B5EF4-FFF2-40B4-BE49-F238E27FC236}">
                <a16:creationId xmlns:a16="http://schemas.microsoft.com/office/drawing/2014/main" id="{F22046F8-4DD8-C011-9807-4ECC89FC6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67" y="3654655"/>
            <a:ext cx="2920478" cy="2920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203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8F980-C8B8-1729-C85C-E0825E61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946EA92-3777-850C-BB9A-B50FAF6AC0CB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outros PROIBIDO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4871F48-06F0-76E3-16F2-02979F6B10A3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3A9639C-FBE0-BF49-5E7F-32AAFD9BEED0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412DE83-04BA-E181-36F7-555B26072E48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A7EF0D3-76D2-B5AB-7592-8E7E3C52AFA3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56F7983-C3AC-1BB9-2E1D-FB97132877FF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914273C-EF51-C75A-1756-977342683D41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AE15B82-D58D-D468-0DB4-E490039D9C11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7170" name="Picture 2" descr="Nenhum Pedestre, Sinal De Trânsito">
            <a:extLst>
              <a:ext uri="{FF2B5EF4-FFF2-40B4-BE49-F238E27FC236}">
                <a16:creationId xmlns:a16="http://schemas.microsoft.com/office/drawing/2014/main" id="{3C61A3E9-C6FA-57FB-3860-59B3333B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25" y="468105"/>
            <a:ext cx="2936962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Prioridade, Que Se Aproxima, Veículos">
            <a:extLst>
              <a:ext uri="{FF2B5EF4-FFF2-40B4-BE49-F238E27FC236}">
                <a16:creationId xmlns:a16="http://schemas.microsoft.com/office/drawing/2014/main" id="{C115FCFD-8A51-39B5-5E19-3B48C9D1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83" y="3631742"/>
            <a:ext cx="2936961" cy="29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Limite De Altura, Assinar">
            <a:extLst>
              <a:ext uri="{FF2B5EF4-FFF2-40B4-BE49-F238E27FC236}">
                <a16:creationId xmlns:a16="http://schemas.microsoft.com/office/drawing/2014/main" id="{F41E2816-E38B-883D-71B9-041681976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1" y="492007"/>
            <a:ext cx="2903778" cy="290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Cachorros, Proibido, Não Permitido">
            <a:extLst>
              <a:ext uri="{FF2B5EF4-FFF2-40B4-BE49-F238E27FC236}">
                <a16:creationId xmlns:a16="http://schemas.microsoft.com/office/drawing/2014/main" id="{A347646D-0E4E-3A64-2DD4-0F0626962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57" y="3631742"/>
            <a:ext cx="2936961" cy="29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Sem Telefones Celulares">
            <a:extLst>
              <a:ext uri="{FF2B5EF4-FFF2-40B4-BE49-F238E27FC236}">
                <a16:creationId xmlns:a16="http://schemas.microsoft.com/office/drawing/2014/main" id="{60022407-C47C-8622-D45A-3B9020694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70" y="468105"/>
            <a:ext cx="2925405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Fumar, Proibição De Fumar, Não Fumante">
            <a:extLst>
              <a:ext uri="{FF2B5EF4-FFF2-40B4-BE49-F238E27FC236}">
                <a16:creationId xmlns:a16="http://schemas.microsoft.com/office/drawing/2014/main" id="{C6D867B5-3870-8B1F-B223-EF4B1F590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428" y="3631742"/>
            <a:ext cx="2934921" cy="293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468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827A84-72F1-4B43-1C15-9B879604D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C7EAEBF3-F982-3E28-ED25-E3B83FAC5CEF}"/>
              </a:ext>
            </a:extLst>
          </p:cNvPr>
          <p:cNvSpPr txBox="1"/>
          <p:nvPr/>
        </p:nvSpPr>
        <p:spPr>
          <a:xfrm>
            <a:off x="7371778" y="714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outros PROIBIDO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E2F9953-853F-9129-0551-FF0E99F92189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CB57FBF-6FB0-FE28-1CC7-6E22D69884DC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751376F-2C55-4898-1399-2A1D6E2638E6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D127E7E-6E6C-3B29-07BA-4FD601261C9E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7AC973D-9BFD-C8A7-F2F3-749352241C92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A0AF2C1-D828-A8DB-AB49-C967EA7B39C2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8313142-C509-FCFC-4407-0CC539D79AED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2290" name="Picture 2" descr="Não Ultrapassando, Sinal De Trânsito">
            <a:extLst>
              <a:ext uri="{FF2B5EF4-FFF2-40B4-BE49-F238E27FC236}">
                <a16:creationId xmlns:a16="http://schemas.microsoft.com/office/drawing/2014/main" id="{7D656F54-E31C-AD32-CC70-4EB83961F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5" y="493870"/>
            <a:ext cx="2895382" cy="28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ão Ultrapassando, Sinal De Trânsito">
            <a:extLst>
              <a:ext uri="{FF2B5EF4-FFF2-40B4-BE49-F238E27FC236}">
                <a16:creationId xmlns:a16="http://schemas.microsoft.com/office/drawing/2014/main" id="{30C4A3C4-238E-480A-4606-6B6A86D5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5" y="3652532"/>
            <a:ext cx="2895382" cy="289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m Telefones Celulares">
            <a:extLst>
              <a:ext uri="{FF2B5EF4-FFF2-40B4-BE49-F238E27FC236}">
                <a16:creationId xmlns:a16="http://schemas.microsoft.com/office/drawing/2014/main" id="{653427D3-4F68-1E52-5660-91FD36443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870" y="468105"/>
            <a:ext cx="2925405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em Telefones Celulares">
            <a:extLst>
              <a:ext uri="{FF2B5EF4-FFF2-40B4-BE49-F238E27FC236}">
                <a16:creationId xmlns:a16="http://schemas.microsoft.com/office/drawing/2014/main" id="{1E53180D-686D-8D3A-829C-080F9E0FA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87" y="3652532"/>
            <a:ext cx="2925405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Sem Telefones Celulares">
            <a:extLst>
              <a:ext uri="{FF2B5EF4-FFF2-40B4-BE49-F238E27FC236}">
                <a16:creationId xmlns:a16="http://schemas.microsoft.com/office/drawing/2014/main" id="{99CC22E3-BB78-3EE0-44E3-7EDEC8672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187" y="463101"/>
            <a:ext cx="2925405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em Telefones Celulares">
            <a:extLst>
              <a:ext uri="{FF2B5EF4-FFF2-40B4-BE49-F238E27FC236}">
                <a16:creationId xmlns:a16="http://schemas.microsoft.com/office/drawing/2014/main" id="{9F12750A-6A9A-8955-445A-3CD6B5C6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404" y="3638384"/>
            <a:ext cx="2925405" cy="293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96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C7A57-851C-81A4-AB64-B8BBB12B5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0445F95E-5077-300B-E319-74EABC3F79F4}"/>
              </a:ext>
            </a:extLst>
          </p:cNvPr>
          <p:cNvSpPr txBox="1"/>
          <p:nvPr/>
        </p:nvSpPr>
        <p:spPr>
          <a:xfrm>
            <a:off x="6790200" y="-8430"/>
            <a:ext cx="29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OBRIGATÓRIO FRENTE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1ED4C-0670-0803-6C10-BE2ACB21F324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27CE9C-A881-A90B-8DBF-8647E77F54F6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3EEAB1-DA61-153F-F48C-F24A222C1D57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89D7B8-0A9E-8535-41EE-A56A4EBD2B6F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57C350B-C5F1-947D-7464-D9BF37512414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D5FBD39-3832-81F0-266B-5342F36B66FB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08B0BB4-BD43-E031-52A7-A52D5D631DB4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4" name="Picture 6" descr="Uma Maneira, Frente, Placa De Trânsito">
            <a:extLst>
              <a:ext uri="{FF2B5EF4-FFF2-40B4-BE49-F238E27FC236}">
                <a16:creationId xmlns:a16="http://schemas.microsoft.com/office/drawing/2014/main" id="{C33D26FE-9EB6-3AD6-5476-C5E48C00D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" y="539496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Uma Maneira, Frente, Placa De Trânsito">
            <a:extLst>
              <a:ext uri="{FF2B5EF4-FFF2-40B4-BE49-F238E27FC236}">
                <a16:creationId xmlns:a16="http://schemas.microsoft.com/office/drawing/2014/main" id="{C942537F-68F2-899C-DC83-AFABE5427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" y="3692047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Uma Maneira, Frente, Placa De Trânsito">
            <a:extLst>
              <a:ext uri="{FF2B5EF4-FFF2-40B4-BE49-F238E27FC236}">
                <a16:creationId xmlns:a16="http://schemas.microsoft.com/office/drawing/2014/main" id="{B033D1F5-DD39-3B69-D4DE-62255C52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24" y="539496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Uma Maneira, Frente, Placa De Trânsito">
            <a:extLst>
              <a:ext uri="{FF2B5EF4-FFF2-40B4-BE49-F238E27FC236}">
                <a16:creationId xmlns:a16="http://schemas.microsoft.com/office/drawing/2014/main" id="{669D9BB8-4D71-50D5-5FA7-A63CC2BDE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824" y="3692047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Uma Maneira, Frente, Placa De Trânsito">
            <a:extLst>
              <a:ext uri="{FF2B5EF4-FFF2-40B4-BE49-F238E27FC236}">
                <a16:creationId xmlns:a16="http://schemas.microsoft.com/office/drawing/2014/main" id="{B0B15830-5FFD-61D1-22DB-425849D5E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12" y="539496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Uma Maneira, Frente, Placa De Trânsito">
            <a:extLst>
              <a:ext uri="{FF2B5EF4-FFF2-40B4-BE49-F238E27FC236}">
                <a16:creationId xmlns:a16="http://schemas.microsoft.com/office/drawing/2014/main" id="{9E391EC7-7FA0-47A4-B146-D50E20376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512" y="3692047"/>
            <a:ext cx="2816352" cy="281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32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C441E7-C1C7-5156-87C6-C3FE7BB22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7CD2F0B1-5104-A667-F442-45AF83ED7848}"/>
              </a:ext>
            </a:extLst>
          </p:cNvPr>
          <p:cNvSpPr txBox="1"/>
          <p:nvPr/>
        </p:nvSpPr>
        <p:spPr>
          <a:xfrm>
            <a:off x="6790200" y="-8430"/>
            <a:ext cx="2901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OBRIGATÓRIO virar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7C50FD5-A9B2-7F38-5552-E7A99C8D78AF}"/>
              </a:ext>
            </a:extLst>
          </p:cNvPr>
          <p:cNvSpPr txBox="1"/>
          <p:nvPr/>
        </p:nvSpPr>
        <p:spPr>
          <a:xfrm>
            <a:off x="3119437" y="33718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Sinais de Transito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9B1D79-BB92-F51B-B106-954321E20B24}"/>
              </a:ext>
            </a:extLst>
          </p:cNvPr>
          <p:cNvSpPr/>
          <p:nvPr/>
        </p:nvSpPr>
        <p:spPr>
          <a:xfrm>
            <a:off x="221148" y="42794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68ADB0B-DEB9-02EF-8587-A7839DEB7881}"/>
              </a:ext>
            </a:extLst>
          </p:cNvPr>
          <p:cNvSpPr/>
          <p:nvPr/>
        </p:nvSpPr>
        <p:spPr>
          <a:xfrm>
            <a:off x="3435940" y="426953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3E3E85E-6819-2433-2F72-BCB09FFE0CB9}"/>
              </a:ext>
            </a:extLst>
          </p:cNvPr>
          <p:cNvSpPr/>
          <p:nvPr/>
        </p:nvSpPr>
        <p:spPr>
          <a:xfrm>
            <a:off x="6650732" y="425957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1789161-360B-D34D-3B1A-6655133D1886}"/>
              </a:ext>
            </a:extLst>
          </p:cNvPr>
          <p:cNvSpPr/>
          <p:nvPr/>
        </p:nvSpPr>
        <p:spPr>
          <a:xfrm>
            <a:off x="221148" y="3586611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E6EBEF0-6F93-EE21-4D1B-1080CE305359}"/>
              </a:ext>
            </a:extLst>
          </p:cNvPr>
          <p:cNvSpPr/>
          <p:nvPr/>
        </p:nvSpPr>
        <p:spPr>
          <a:xfrm>
            <a:off x="3435940" y="3585615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2E56ABF-1E44-2E81-F9A3-289F3DB6FC9E}"/>
              </a:ext>
            </a:extLst>
          </p:cNvPr>
          <p:cNvSpPr/>
          <p:nvPr/>
        </p:nvSpPr>
        <p:spPr>
          <a:xfrm>
            <a:off x="6650732" y="3584619"/>
            <a:ext cx="3034116" cy="30312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2052" name="Picture 4" descr="Sinal De Trânsito, Vire À Direita, Certo">
            <a:extLst>
              <a:ext uri="{FF2B5EF4-FFF2-40B4-BE49-F238E27FC236}">
                <a16:creationId xmlns:a16="http://schemas.microsoft.com/office/drawing/2014/main" id="{45DD8985-8882-11E9-8344-DEB8E8388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9" y="3580851"/>
            <a:ext cx="305181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Sinal De Trânsito, Vire À Direita, Certo">
            <a:extLst>
              <a:ext uri="{FF2B5EF4-FFF2-40B4-BE49-F238E27FC236}">
                <a16:creationId xmlns:a16="http://schemas.microsoft.com/office/drawing/2014/main" id="{E924A9B6-3A88-D78B-4499-8FB3E46E0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525" y="3572064"/>
            <a:ext cx="305181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Sinal De Trânsito, Vire À Direita, Certo">
            <a:extLst>
              <a:ext uri="{FF2B5EF4-FFF2-40B4-BE49-F238E27FC236}">
                <a16:creationId xmlns:a16="http://schemas.microsoft.com/office/drawing/2014/main" id="{C5A932B7-4082-9E77-FFD8-B03047BF3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53" y="3580851"/>
            <a:ext cx="305181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Sinal De Trânsito, Vire À Direita, Certo">
            <a:extLst>
              <a:ext uri="{FF2B5EF4-FFF2-40B4-BE49-F238E27FC236}">
                <a16:creationId xmlns:a16="http://schemas.microsoft.com/office/drawing/2014/main" id="{0621356C-7FF8-6C0F-E33B-55FF819E0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94" y="413766"/>
            <a:ext cx="3062526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Sinal De Trânsito, Vire À Direita, Certo">
            <a:extLst>
              <a:ext uri="{FF2B5EF4-FFF2-40B4-BE49-F238E27FC236}">
                <a16:creationId xmlns:a16="http://schemas.microsoft.com/office/drawing/2014/main" id="{639C5C9B-759D-40FF-04DA-A3AF6C3C8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246" y="413766"/>
            <a:ext cx="305181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inal De Trânsito, Vire À Direita, Certo">
            <a:extLst>
              <a:ext uri="{FF2B5EF4-FFF2-40B4-BE49-F238E27FC236}">
                <a16:creationId xmlns:a16="http://schemas.microsoft.com/office/drawing/2014/main" id="{9A673393-540E-6A84-7AA2-D28EC1E9F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68" y="413766"/>
            <a:ext cx="3051810" cy="30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019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71</Words>
  <Application>Microsoft Office PowerPoint</Application>
  <PresentationFormat>Papel A4 (210x297 mm)</PresentationFormat>
  <Paragraphs>32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19</cp:revision>
  <dcterms:created xsi:type="dcterms:W3CDTF">2025-05-26T18:21:46Z</dcterms:created>
  <dcterms:modified xsi:type="dcterms:W3CDTF">2025-10-18T14:33:04Z</dcterms:modified>
</cp:coreProperties>
</file>