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0" r:id="rId4"/>
    <p:sldId id="259" r:id="rId5"/>
    <p:sldId id="265" r:id="rId6"/>
    <p:sldId id="257" r:id="rId7"/>
    <p:sldId id="261" r:id="rId8"/>
    <p:sldId id="262" r:id="rId9"/>
    <p:sldId id="266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9:57:06.3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5449 103 24575,'-36'0'0,"0"1"0,-56 9 0,80-8 0,0 1 0,0 0 0,1 1 0,-1 0 0,1 1 0,0 0 0,0 0 0,1 1 0,0 0 0,0 1 0,-13 11 0,-45 48 0,-63 54 0,-10-18 0,-27 21 0,33 2 0,42-57 0,77-53 0,5-3 0,0 0 0,-1-1 0,-1 0 0,0-1 0,-1 0 0,0-1 0,0 0 0,-1-1 0,-20 8 0,-128 47 0,89-31 0,48-22 0,4 0 0,0-1 0,0 0 0,-1-2 0,0 0 0,-1-2 0,0 0 0,1-2 0,-32 2 0,33-4 0,1 1 0,0 1 0,-37 9 0,-17 4 0,-2-5 0,27-2 0,0-3 0,-59 1 0,74-6 0,-70 13 0,81-10 0,-21 1 0,-77 0 0,5-1 0,63 4 0,-18 1 0,-1327-9 0,1348 2 0,-97 18 0,90-10 0,46-7 0,1 0 0,0 0 0,0 1 0,1 1 0,-1 0 0,1 0 0,-16 11 0,14-9 0,0 0 0,0 0 0,-1-1 0,-16 5 0,17-6 0,1 0 0,0 1 0,0 0 0,0 0 0,1 1 0,0 1 0,1-1 0,-16 17 0,11-11 0,0 0 0,-27 17 0,-5-3 0,-7 4 0,-94 72 0,58-20 0,-38 33 0,92-86 0,25-23 0,0 2 0,0-1 0,-13 17 0,13-14 0,2 0 0,0 0 0,0 1 0,1 0 0,1 0 0,0 1 0,0 0 0,2 0 0,0 0 0,0 0 0,-2 22 0,-10 55 0,10-64 0,1-1 0,1 0 0,1 28 0,2 34 0,3 77 0,16-48 0,-14-102 0,1 0 0,0-1 0,1 1 0,0-1 0,1 0 0,1-1 0,13 18 0,2 5 0,72 140 0,-91-169 0,0 0 0,1 0 0,0 0 0,0-1 0,0 0 0,1 0 0,0 0 0,0 0 0,10 5 0,32 29 0,-30-21 0,1 0 0,0-1 0,2 0 0,0-2 0,1-1 0,24 13 0,-36-20 0,0 0 0,-1 0 0,0 1 0,-1 0 0,1 1 0,8 12 0,-11-14 0,0 1 0,0-1 0,0 0 0,1-1 0,0 0 0,1 0 0,-1 0 0,1 0 0,1-1 0,-1-1 0,10 5 0,4 0 0,-1 1 0,0 1 0,0 1 0,-1 1 0,25 21 0,-21-16 0,0-1 0,46 24 0,-41-25 0,-1 1 0,0 1 0,29 26 0,29 19 0,-52-45 0,-27-15 0,0 1 0,0 0 0,0 0 0,0 0 0,-1 0 0,7 8 0,136 127 0,-136-125 0,0 1 0,-1 0 0,-1 1 0,17 31 0,9 14 0,-19-37 0,-2 2 0,21 45 0,-15-24 0,-12-29 0,-1 2 0,-1-1 0,6 25 0,-8-19 0,6 27 0,8 75 0,-4-1 0,-7-70 0,1 81 0,-10-66 0,1-20 0,-2 0 0,-10 61 0,6-75 0,0 57 0,5-67 0,-1 1 0,-1-1 0,-2 0 0,-11 44 0,-74 162 0,10-32 0,11-27 0,-125 273 0,182-419 0,3 0 0,-8 44 0,0-3 0,4-14 0,-6 68 0,13-72 0,-30 204 0,17-121 0,0-5 0,-47 273 0,60-339 0,5 106 0,2-65 0,2-44 0,2 0 0,16 63 0,-8-44 0,-2-27 0,18 52 0,-16-60 0,-11-33 0,-1-4 0,-1-1 0,1 1 0,1-1 0,-1 0 0,1 1 0,0-1 0,1 0 0,0-1 0,0 1 0,0-1 0,0 1 0,8 5 0,83 87 0,-64-63 0,-18-20 0,0-1 0,1 0 0,1-1 0,0-1 0,29 19 0,51 29 0,-70-42 0,1-1 0,0-2 0,2 0 0,0-1 0,50 16 0,66 21 0,-93-32 0,-27-9 0,1-2 0,1 0 0,-1-2 0,47 7 0,268 2 0,-306-15 0,1-1 0,-2-1 0,1-2 0,51-12 0,-50 7 0,-1-3 0,53-23 0,-65 26 0,-1 2 0,1 0 0,25-4 0,-28 7 0,0-1 0,0 0 0,-1-1 0,0-1 0,18-9 0,11-8 0,67-25 0,-70 32 0,-1-2 0,47-27 0,-38 22 0,-44 21 0,0 0 0,0-1 0,0 0 0,-1 0 0,0 0 0,1-1 0,-2 0 0,8-6 0,16-17 0,68-47 0,101-68 0,-149 103 0,74-77 0,-33 28 0,23-33 0,-101 108 0,0-1 0,15-21 0,21-25 0,124-84 0,-113 93 0,126-86 0,-173 128 0,14-9 0,0 2 0,1 0 0,1 1 0,45-17 0,-7 9 0,-33 11 0,-1 1 0,62-13 0,-52 18 0,0 2 0,69 0 0,46-4 0,-108 4 0,-1 2 0,70 4 0,-99 3 0,-1 0 0,1 1 0,-1 1 0,-1 1 0,22 10 0,19 6 0,125 48 0,-129-48 0,-24-10 0,57 31 0,70 44 0,-148-83 0,1 0 0,0 0 0,21 5 0,15 6 0,-4 3 0,191 75 0,-147-65 0,-35-11 0,1-1 0,68 12 0,61 11 0,-97-20 0,79 7 0,-92-17 0,59 3 0,243-6 0,-241-8 0,-120 1 0,0-1 0,1-1 0,-1 0 0,0-1 0,0 0 0,-1-1 0,1 0 0,14-8 0,-4 1 0,0-1 0,-1-1 0,25-20 0,17-6 0,-52 33 0,0 0 0,0-1 0,-1-1 0,-1 1 0,1-2 0,13-13 0,66-85 0,-80 92 0,-1 0 0,0 0 0,-1-1 0,-1 0 0,10-30 0,-10 17 0,-2 0 0,-1-1 0,-1 1 0,-3-39 0,18-120 0,-20 158 0,-1 0 0,-13-51 0,1 9 0,-14-39 0,5 22 0,10 31 0,-3 0 0,-28-62 0,30 77 0,1 0 0,2 0 0,3-2 0,1 1 0,3-1 0,0-77 0,-13-41 0,17 90 0,3-126 0,2 182 0,0 1 0,1-1 0,1 1 0,0 0 0,1 0 0,1 0 0,1 1 0,11-14 0,17-36 0,-32 55 0,18-38 0,3 1 0,1 2 0,44-55 0,-30 51 0,76-83 0,-82 93 0,-25 27 0,0 0 0,2 1 0,22-19 0,2 10 0,-28 17 0,0-1 0,0-1 0,0 1 0,8-9 0,28-25 0,2 2 0,1 1 0,2 3 0,81-42 0,-114 65 0,0-1 0,0 0 0,23-22 0,22-15 0,239-158 0,-239 153 0,-3-3 0,62-75 0,-84 90 0,-18 19 0,5-3 0,31-46 0,16-75 0,-49 105 0,-1-1 0,19-61 0,-23 57 0,-8 21 0,-1-1 0,-1 0 0,-2-1 0,2-37 0,-7-107 0,-1 69 0,2 84 0,-1 0 0,0 1 0,-1-1 0,-9-30 0,8 38 0,-1 0 0,0 0 0,0 1 0,-1-1 0,0 1 0,-1 0 0,0 1 0,0-1 0,-1 1 0,-7-7 0,-35-29 0,3-2 0,-45-57 0,79 87 0,0-2 0,1 1 0,1-1 0,0-1 0,1 0 0,2 0 0,0 0 0,-8-37 0,9 27 0,-1 0 0,-14-33 0,-10-40 0,22 60 0,3-1 0,-3-77 0,7-33 0,5-104 0,15 116 0,28-138 0,-33 213 0,25-80 0,1-2 0,18-33 0,-39 131 0,116-279 0,-117 276 0,-3 0 0,-2 0 0,9-92 0,-18 107 0,-2 0 0,-4-39 0,0 68 0,0 1 0,0-1 0,0 1 0,-1 0 0,0 0 0,-1 0 0,1 1 0,-1 0 0,-1-1 0,-9-8 0,-9-12 0,6 3 0,15 18 0,-1 0 0,0 0 0,0 1 0,0-1 0,-1 1 0,1 0 0,-1 0 0,-1 0 0,1 1 0,-1 0 0,0 0 0,0 0 0,0 1 0,0-1 0,-1 2 0,-8-4 0,-58-9 0,25 4 0,0 2 0,-1 1 0,-77-1 0,-740 10 0,804 3 0,0 3 0,0 2 0,-77 21 0,132-28 0,-65 18 0,-101 43 0,81-28 0,-284 114 0,373-148 0,-13 4 0,1 1 0,0 0 0,0 1 0,-20 12 0,11-5 0,0-2 0,-1 0 0,-45 14 0,-20 8 0,53-19 0,0-2 0,-50 12 0,8-4 0,-195 77 0,214-76 0,48-16 0,0-1 0,0-1 0,0 0 0,0 0 0,-1-1 0,0-1 0,0 0 0,-18 1 0,-129 12 0,104-13 0,36-1 0,0 0 0,0-1 0,0-1 0,0 0 0,-21-5 0,34 3 0,-1-1 0,1 1 0,0-1 0,1 0 0,-1-1 0,1 0 0,0 0 0,0 0 0,1 0 0,0-1 0,0 0 0,0 0 0,0 0 0,-4-11 0,3 8 0,0 1 0,0-1 0,-1 1 0,0 0 0,-1 1 0,1 0 0,-15-10 0,5 5 0,1 0 0,1 0 0,0-2 0,-21-23 0,24 23 0,0 1 0,-1 1 0,0 0 0,-1 1 0,-1 0 0,-19-10 0,-36-19 0,44 24 0,0 1 0,-33-13 0,-407-152 0,398 151 0,52 20 0,-1 1 0,1 1 0,-1 1 0,-1 0 0,1 1 0,-1 1 0,0 1 0,0 0 0,-23-1 0,5 5 0,19-2 0,0 1 0,0 0 0,1 1 0,-1 1 0,1 1 0,-1 0 0,1 1 0,0 0 0,-28 13 0,8-1 0,29-13 0,0-1 0,0 1 0,1 0 0,-1 1 0,1 0 0,0 0 0,0 0 0,0 0 0,1 1 0,0 0 0,0 0 0,-5 6 0,-13 18 0,-2-1 0,-49 42 0,44-44 0,2 2 0,-30 36 0,36-35 0,3-4 0,-1 0 0,-24 24 0,-5 0 0,35-33 0,-2 0 0,0-1 0,-1-1 0,0 0 0,-36 21 0,20-14-1365,21-8-5461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9:57:06.3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5449 103 24575,'-36'0'0,"0"1"0,-56 9 0,80-8 0,0 1 0,0 0 0,1 1 0,-1 0 0,1 1 0,0 0 0,0 0 0,1 1 0,0 0 0,0 1 0,-13 11 0,-45 48 0,-63 54 0,-10-18 0,-27 21 0,33 2 0,42-57 0,77-53 0,5-3 0,0 0 0,-1-1 0,-1 0 0,0-1 0,-1 0 0,0-1 0,0 0 0,-1-1 0,-20 8 0,-128 47 0,89-31 0,48-22 0,4 0 0,0-1 0,0 0 0,-1-2 0,0 0 0,-1-2 0,0 0 0,1-2 0,-32 2 0,33-4 0,1 1 0,0 1 0,-37 9 0,-17 4 0,-2-5 0,27-2 0,0-3 0,-59 1 0,74-6 0,-70 13 0,81-10 0,-21 1 0,-77 0 0,5-1 0,63 4 0,-18 1 0,-1327-9 0,1348 2 0,-97 18 0,90-10 0,46-7 0,1 0 0,0 0 0,0 1 0,1 1 0,-1 0 0,1 0 0,-16 11 0,14-9 0,0 0 0,0 0 0,-1-1 0,-16 5 0,17-6 0,1 0 0,0 1 0,0 0 0,0 0 0,1 1 0,0 1 0,1-1 0,-16 17 0,11-11 0,0 0 0,-27 17 0,-5-3 0,-7 4 0,-94 72 0,58-20 0,-38 33 0,92-86 0,25-23 0,0 2 0,0-1 0,-13 17 0,13-14 0,2 0 0,0 0 0,0 1 0,1 0 0,1 0 0,0 1 0,0 0 0,2 0 0,0 0 0,0 0 0,-2 22 0,-10 55 0,10-64 0,1-1 0,1 0 0,1 28 0,2 34 0,3 77 0,16-48 0,-14-102 0,1 0 0,0-1 0,1 1 0,0-1 0,1 0 0,1-1 0,13 18 0,2 5 0,72 140 0,-91-169 0,0 0 0,1 0 0,0 0 0,0-1 0,0 0 0,1 0 0,0 0 0,0 0 0,10 5 0,32 29 0,-30-21 0,1 0 0,0-1 0,2 0 0,0-2 0,1-1 0,24 13 0,-36-20 0,0 0 0,-1 0 0,0 1 0,-1 0 0,1 1 0,8 12 0,-11-14 0,0 1 0,0-1 0,0 0 0,1-1 0,0 0 0,1 0 0,-1 0 0,1 0 0,1-1 0,-1-1 0,10 5 0,4 0 0,-1 1 0,0 1 0,0 1 0,-1 1 0,25 21 0,-21-16 0,0-1 0,46 24 0,-41-25 0,-1 1 0,0 1 0,29 26 0,29 19 0,-52-45 0,-27-15 0,0 1 0,0 0 0,0 0 0,0 0 0,-1 0 0,7 8 0,136 127 0,-136-125 0,0 1 0,-1 0 0,-1 1 0,17 31 0,9 14 0,-19-37 0,-2 2 0,21 45 0,-15-24 0,-12-29 0,-1 2 0,-1-1 0,6 25 0,-8-19 0,6 27 0,8 75 0,-4-1 0,-7-70 0,1 81 0,-10-66 0,1-20 0,-2 0 0,-10 61 0,6-75 0,0 57 0,5-67 0,-1 1 0,-1-1 0,-2 0 0,-11 44 0,-74 162 0,10-32 0,11-27 0,-125 273 0,182-419 0,3 0 0,-8 44 0,0-3 0,4-14 0,-6 68 0,13-72 0,-30 204 0,17-121 0,0-5 0,-47 273 0,60-339 0,5 106 0,2-65 0,2-44 0,2 0 0,16 63 0,-8-44 0,-2-27 0,18 52 0,-16-60 0,-11-33 0,-1-4 0,-1-1 0,1 1 0,1-1 0,-1 0 0,1 1 0,0-1 0,1 0 0,0-1 0,0 1 0,0-1 0,0 1 0,8 5 0,83 87 0,-64-63 0,-18-20 0,0-1 0,1 0 0,1-1 0,0-1 0,29 19 0,51 29 0,-70-42 0,1-1 0,0-2 0,2 0 0,0-1 0,50 16 0,66 21 0,-93-32 0,-27-9 0,1-2 0,1 0 0,-1-2 0,47 7 0,268 2 0,-306-15 0,1-1 0,-2-1 0,1-2 0,51-12 0,-50 7 0,-1-3 0,53-23 0,-65 26 0,-1 2 0,1 0 0,25-4 0,-28 7 0,0-1 0,0 0 0,-1-1 0,0-1 0,18-9 0,11-8 0,67-25 0,-70 32 0,-1-2 0,47-27 0,-38 22 0,-44 21 0,0 0 0,0-1 0,0 0 0,-1 0 0,0 0 0,1-1 0,-2 0 0,8-6 0,16-17 0,68-47 0,101-68 0,-149 103 0,74-77 0,-33 28 0,23-33 0,-101 108 0,0-1 0,15-21 0,21-25 0,124-84 0,-113 93 0,126-86 0,-173 128 0,14-9 0,0 2 0,1 0 0,1 1 0,45-17 0,-7 9 0,-33 11 0,-1 1 0,62-13 0,-52 18 0,0 2 0,69 0 0,46-4 0,-108 4 0,-1 2 0,70 4 0,-99 3 0,-1 0 0,1 1 0,-1 1 0,-1 1 0,22 10 0,19 6 0,125 48 0,-129-48 0,-24-10 0,57 31 0,70 44 0,-148-83 0,1 0 0,0 0 0,21 5 0,15 6 0,-4 3 0,191 75 0,-147-65 0,-35-11 0,1-1 0,68 12 0,61 11 0,-97-20 0,79 7 0,-92-17 0,59 3 0,243-6 0,-241-8 0,-120 1 0,0-1 0,1-1 0,-1 0 0,0-1 0,0 0 0,-1-1 0,1 0 0,14-8 0,-4 1 0,0-1 0,-1-1 0,25-20 0,17-6 0,-52 33 0,0 0 0,0-1 0,-1-1 0,-1 1 0,1-2 0,13-13 0,66-85 0,-80 92 0,-1 0 0,0 0 0,-1-1 0,-1 0 0,10-30 0,-10 17 0,-2 0 0,-1-1 0,-1 1 0,-3-39 0,18-120 0,-20 158 0,-1 0 0,-13-51 0,1 9 0,-14-39 0,5 22 0,10 31 0,-3 0 0,-28-62 0,30 77 0,1 0 0,2 0 0,3-2 0,1 1 0,3-1 0,0-77 0,-13-41 0,17 90 0,3-126 0,2 182 0,0 1 0,1-1 0,1 1 0,0 0 0,1 0 0,1 0 0,1 1 0,11-14 0,17-36 0,-32 55 0,18-38 0,3 1 0,1 2 0,44-55 0,-30 51 0,76-83 0,-82 93 0,-25 27 0,0 0 0,2 1 0,22-19 0,2 10 0,-28 17 0,0-1 0,0-1 0,0 1 0,8-9 0,28-25 0,2 2 0,1 1 0,2 3 0,81-42 0,-114 65 0,0-1 0,0 0 0,23-22 0,22-15 0,239-158 0,-239 153 0,-3-3 0,62-75 0,-84 90 0,-18 19 0,5-3 0,31-46 0,16-75 0,-49 105 0,-1-1 0,19-61 0,-23 57 0,-8 21 0,-1-1 0,-1 0 0,-2-1 0,2-37 0,-7-107 0,-1 69 0,2 84 0,-1 0 0,0 1 0,-1-1 0,-9-30 0,8 38 0,-1 0 0,0 0 0,0 1 0,-1-1 0,0 1 0,-1 0 0,0 1 0,0-1 0,-1 1 0,-7-7 0,-35-29 0,3-2 0,-45-57 0,79 87 0,0-2 0,1 1 0,1-1 0,0-1 0,1 0 0,2 0 0,0 0 0,-8-37 0,9 27 0,-1 0 0,-14-33 0,-10-40 0,22 60 0,3-1 0,-3-77 0,7-33 0,5-104 0,15 116 0,28-138 0,-33 213 0,25-80 0,1-2 0,18-33 0,-39 131 0,116-279 0,-117 276 0,-3 0 0,-2 0 0,9-92 0,-18 107 0,-2 0 0,-4-39 0,0 68 0,0 1 0,0-1 0,0 1 0,-1 0 0,0 0 0,-1 0 0,1 1 0,-1 0 0,-1-1 0,-9-8 0,-9-12 0,6 3 0,15 18 0,-1 0 0,0 0 0,0 1 0,0-1 0,-1 1 0,1 0 0,-1 0 0,-1 0 0,1 1 0,-1 0 0,0 0 0,0 0 0,0 1 0,0-1 0,-1 2 0,-8-4 0,-58-9 0,25 4 0,0 2 0,-1 1 0,-77-1 0,-740 10 0,804 3 0,0 3 0,0 2 0,-77 21 0,132-28 0,-65 18 0,-101 43 0,81-28 0,-284 114 0,373-148 0,-13 4 0,1 1 0,0 0 0,0 1 0,-20 12 0,11-5 0,0-2 0,-1 0 0,-45 14 0,-20 8 0,53-19 0,0-2 0,-50 12 0,8-4 0,-195 77 0,214-76 0,48-16 0,0-1 0,0-1 0,0 0 0,0 0 0,-1-1 0,0-1 0,0 0 0,-18 1 0,-129 12 0,104-13 0,36-1 0,0 0 0,0-1 0,0-1 0,0 0 0,-21-5 0,34 3 0,-1-1 0,1 1 0,0-1 0,1 0 0,-1-1 0,1 0 0,0 0 0,0 0 0,1 0 0,0-1 0,0 0 0,0 0 0,0 0 0,-4-11 0,3 8 0,0 1 0,0-1 0,-1 1 0,0 0 0,-1 1 0,1 0 0,-15-10 0,5 5 0,1 0 0,1 0 0,0-2 0,-21-23 0,24 23 0,0 1 0,-1 1 0,0 0 0,-1 1 0,-1 0 0,-19-10 0,-36-19 0,44 24 0,0 1 0,-33-13 0,-407-152 0,398 151 0,52 20 0,-1 1 0,1 1 0,-1 1 0,-1 0 0,1 1 0,-1 1 0,0 1 0,0 0 0,-23-1 0,5 5 0,19-2 0,0 1 0,0 0 0,1 1 0,-1 1 0,1 1 0,-1 0 0,1 1 0,0 0 0,-28 13 0,8-1 0,29-13 0,0-1 0,0 1 0,1 0 0,-1 1 0,1 0 0,0 0 0,0 0 0,0 0 0,1 1 0,0 0 0,0 0 0,-5 6 0,-13 18 0,-2-1 0,-49 42 0,44-44 0,2 2 0,-30 36 0,36-35 0,3-4 0,-1 0 0,-24 24 0,-5 0 0,35-33 0,-2 0 0,0-1 0,-1-1 0,0 0 0,-36 21 0,20-14-1365,21-8-5461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9:57:06.3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5449 103 24575,'-36'0'0,"0"1"0,-56 9 0,80-8 0,0 1 0,0 0 0,1 1 0,-1 0 0,1 1 0,0 0 0,0 0 0,1 1 0,0 0 0,0 1 0,-13 11 0,-45 48 0,-63 54 0,-10-18 0,-27 21 0,33 2 0,42-57 0,77-53 0,5-3 0,0 0 0,-1-1 0,-1 0 0,0-1 0,-1 0 0,0-1 0,0 0 0,-1-1 0,-20 8 0,-128 47 0,89-31 0,48-22 0,4 0 0,0-1 0,0 0 0,-1-2 0,0 0 0,-1-2 0,0 0 0,1-2 0,-32 2 0,33-4 0,1 1 0,0 1 0,-37 9 0,-17 4 0,-2-5 0,27-2 0,0-3 0,-59 1 0,74-6 0,-70 13 0,81-10 0,-21 1 0,-77 0 0,5-1 0,63 4 0,-18 1 0,-1327-9 0,1348 2 0,-97 18 0,90-10 0,46-7 0,1 0 0,0 0 0,0 1 0,1 1 0,-1 0 0,1 0 0,-16 11 0,14-9 0,0 0 0,0 0 0,-1-1 0,-16 5 0,17-6 0,1 0 0,0 1 0,0 0 0,0 0 0,1 1 0,0 1 0,1-1 0,-16 17 0,11-11 0,0 0 0,-27 17 0,-5-3 0,-7 4 0,-94 72 0,58-20 0,-38 33 0,92-86 0,25-23 0,0 2 0,0-1 0,-13 17 0,13-14 0,2 0 0,0 0 0,0 1 0,1 0 0,1 0 0,0 1 0,0 0 0,2 0 0,0 0 0,0 0 0,-2 22 0,-10 55 0,10-64 0,1-1 0,1 0 0,1 28 0,2 34 0,3 77 0,16-48 0,-14-102 0,1 0 0,0-1 0,1 1 0,0-1 0,1 0 0,1-1 0,13 18 0,2 5 0,72 140 0,-91-169 0,0 0 0,1 0 0,0 0 0,0-1 0,0 0 0,1 0 0,0 0 0,0 0 0,10 5 0,32 29 0,-30-21 0,1 0 0,0-1 0,2 0 0,0-2 0,1-1 0,24 13 0,-36-20 0,0 0 0,-1 0 0,0 1 0,-1 0 0,1 1 0,8 12 0,-11-14 0,0 1 0,0-1 0,0 0 0,1-1 0,0 0 0,1 0 0,-1 0 0,1 0 0,1-1 0,-1-1 0,10 5 0,4 0 0,-1 1 0,0 1 0,0 1 0,-1 1 0,25 21 0,-21-16 0,0-1 0,46 24 0,-41-25 0,-1 1 0,0 1 0,29 26 0,29 19 0,-52-45 0,-27-15 0,0 1 0,0 0 0,0 0 0,0 0 0,-1 0 0,7 8 0,136 127 0,-136-125 0,0 1 0,-1 0 0,-1 1 0,17 31 0,9 14 0,-19-37 0,-2 2 0,21 45 0,-15-24 0,-12-29 0,-1 2 0,-1-1 0,6 25 0,-8-19 0,6 27 0,8 75 0,-4-1 0,-7-70 0,1 81 0,-10-66 0,1-20 0,-2 0 0,-10 61 0,6-75 0,0 57 0,5-67 0,-1 1 0,-1-1 0,-2 0 0,-11 44 0,-74 162 0,10-32 0,11-27 0,-125 273 0,182-419 0,3 0 0,-8 44 0,0-3 0,4-14 0,-6 68 0,13-72 0,-30 204 0,17-121 0,0-5 0,-47 273 0,60-339 0,5 106 0,2-65 0,2-44 0,2 0 0,16 63 0,-8-44 0,-2-27 0,18 52 0,-16-60 0,-11-33 0,-1-4 0,-1-1 0,1 1 0,1-1 0,-1 0 0,1 1 0,0-1 0,1 0 0,0-1 0,0 1 0,0-1 0,0 1 0,8 5 0,83 87 0,-64-63 0,-18-20 0,0-1 0,1 0 0,1-1 0,0-1 0,29 19 0,51 29 0,-70-42 0,1-1 0,0-2 0,2 0 0,0-1 0,50 16 0,66 21 0,-93-32 0,-27-9 0,1-2 0,1 0 0,-1-2 0,47 7 0,268 2 0,-306-15 0,1-1 0,-2-1 0,1-2 0,51-12 0,-50 7 0,-1-3 0,53-23 0,-65 26 0,-1 2 0,1 0 0,25-4 0,-28 7 0,0-1 0,0 0 0,-1-1 0,0-1 0,18-9 0,11-8 0,67-25 0,-70 32 0,-1-2 0,47-27 0,-38 22 0,-44 21 0,0 0 0,0-1 0,0 0 0,-1 0 0,0 0 0,1-1 0,-2 0 0,8-6 0,16-17 0,68-47 0,101-68 0,-149 103 0,74-77 0,-33 28 0,23-33 0,-101 108 0,0-1 0,15-21 0,21-25 0,124-84 0,-113 93 0,126-86 0,-173 128 0,14-9 0,0 2 0,1 0 0,1 1 0,45-17 0,-7 9 0,-33 11 0,-1 1 0,62-13 0,-52 18 0,0 2 0,69 0 0,46-4 0,-108 4 0,-1 2 0,70 4 0,-99 3 0,-1 0 0,1 1 0,-1 1 0,-1 1 0,22 10 0,19 6 0,125 48 0,-129-48 0,-24-10 0,57 31 0,70 44 0,-148-83 0,1 0 0,0 0 0,21 5 0,15 6 0,-4 3 0,191 75 0,-147-65 0,-35-11 0,1-1 0,68 12 0,61 11 0,-97-20 0,79 7 0,-92-17 0,59 3 0,243-6 0,-241-8 0,-120 1 0,0-1 0,1-1 0,-1 0 0,0-1 0,0 0 0,-1-1 0,1 0 0,14-8 0,-4 1 0,0-1 0,-1-1 0,25-20 0,17-6 0,-52 33 0,0 0 0,0-1 0,-1-1 0,-1 1 0,1-2 0,13-13 0,66-85 0,-80 92 0,-1 0 0,0 0 0,-1-1 0,-1 0 0,10-30 0,-10 17 0,-2 0 0,-1-1 0,-1 1 0,-3-39 0,18-120 0,-20 158 0,-1 0 0,-13-51 0,1 9 0,-14-39 0,5 22 0,10 31 0,-3 0 0,-28-62 0,30 77 0,1 0 0,2 0 0,3-2 0,1 1 0,3-1 0,0-77 0,-13-41 0,17 90 0,3-126 0,2 182 0,0 1 0,1-1 0,1 1 0,0 0 0,1 0 0,1 0 0,1 1 0,11-14 0,17-36 0,-32 55 0,18-38 0,3 1 0,1 2 0,44-55 0,-30 51 0,76-83 0,-82 93 0,-25 27 0,0 0 0,2 1 0,22-19 0,2 10 0,-28 17 0,0-1 0,0-1 0,0 1 0,8-9 0,28-25 0,2 2 0,1 1 0,2 3 0,81-42 0,-114 65 0,0-1 0,0 0 0,23-22 0,22-15 0,239-158 0,-239 153 0,-3-3 0,62-75 0,-84 90 0,-18 19 0,5-3 0,31-46 0,16-75 0,-49 105 0,-1-1 0,19-61 0,-23 57 0,-8 21 0,-1-1 0,-1 0 0,-2-1 0,2-37 0,-7-107 0,-1 69 0,2 84 0,-1 0 0,0 1 0,-1-1 0,-9-30 0,8 38 0,-1 0 0,0 0 0,0 1 0,-1-1 0,0 1 0,-1 0 0,0 1 0,0-1 0,-1 1 0,-7-7 0,-35-29 0,3-2 0,-45-57 0,79 87 0,0-2 0,1 1 0,1-1 0,0-1 0,1 0 0,2 0 0,0 0 0,-8-37 0,9 27 0,-1 0 0,-14-33 0,-10-40 0,22 60 0,3-1 0,-3-77 0,7-33 0,5-104 0,15 116 0,28-138 0,-33 213 0,25-80 0,1-2 0,18-33 0,-39 131 0,116-279 0,-117 276 0,-3 0 0,-2 0 0,9-92 0,-18 107 0,-2 0 0,-4-39 0,0 68 0,0 1 0,0-1 0,0 1 0,-1 0 0,0 0 0,-1 0 0,1 1 0,-1 0 0,-1-1 0,-9-8 0,-9-12 0,6 3 0,15 18 0,-1 0 0,0 0 0,0 1 0,0-1 0,-1 1 0,1 0 0,-1 0 0,-1 0 0,1 1 0,-1 0 0,0 0 0,0 0 0,0 1 0,0-1 0,-1 2 0,-8-4 0,-58-9 0,25 4 0,0 2 0,-1 1 0,-77-1 0,-740 10 0,804 3 0,0 3 0,0 2 0,-77 21 0,132-28 0,-65 18 0,-101 43 0,81-28 0,-284 114 0,373-148 0,-13 4 0,1 1 0,0 0 0,0 1 0,-20 12 0,11-5 0,0-2 0,-1 0 0,-45 14 0,-20 8 0,53-19 0,0-2 0,-50 12 0,8-4 0,-195 77 0,214-76 0,48-16 0,0-1 0,0-1 0,0 0 0,0 0 0,-1-1 0,0-1 0,0 0 0,-18 1 0,-129 12 0,104-13 0,36-1 0,0 0 0,0-1 0,0-1 0,0 0 0,-21-5 0,34 3 0,-1-1 0,1 1 0,0-1 0,1 0 0,-1-1 0,1 0 0,0 0 0,0 0 0,1 0 0,0-1 0,0 0 0,0 0 0,0 0 0,-4-11 0,3 8 0,0 1 0,0-1 0,-1 1 0,0 0 0,-1 1 0,1 0 0,-15-10 0,5 5 0,1 0 0,1 0 0,0-2 0,-21-23 0,24 23 0,0 1 0,-1 1 0,0 0 0,-1 1 0,-1 0 0,-19-10 0,-36-19 0,44 24 0,0 1 0,-33-13 0,-407-152 0,398 151 0,52 20 0,-1 1 0,1 1 0,-1 1 0,-1 0 0,1 1 0,-1 1 0,0 1 0,0 0 0,-23-1 0,5 5 0,19-2 0,0 1 0,0 0 0,1 1 0,-1 1 0,1 1 0,-1 0 0,1 1 0,0 0 0,-28 13 0,8-1 0,29-13 0,0-1 0,0 1 0,1 0 0,-1 1 0,1 0 0,0 0 0,0 0 0,0 0 0,1 1 0,0 0 0,0 0 0,-5 6 0,-13 18 0,-2-1 0,-49 42 0,44-44 0,2 2 0,-30 36 0,36-35 0,3-4 0,-1 0 0,-24 24 0,-5 0 0,35-33 0,-2 0 0,0-1 0,-1-1 0,0 0 0,-36 21 0,20-14-1365,21-8-5461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9:57:06.394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5449 103 24575,'-36'0'0,"0"1"0,-56 9 0,80-8 0,0 1 0,0 0 0,1 1 0,-1 0 0,1 1 0,0 0 0,0 0 0,1 1 0,0 0 0,0 1 0,-13 11 0,-45 48 0,-63 54 0,-10-18 0,-27 21 0,33 2 0,42-57 0,77-53 0,5-3 0,0 0 0,-1-1 0,-1 0 0,0-1 0,-1 0 0,0-1 0,0 0 0,-1-1 0,-20 8 0,-128 47 0,89-31 0,48-22 0,4 0 0,0-1 0,0 0 0,-1-2 0,0 0 0,-1-2 0,0 0 0,1-2 0,-32 2 0,33-4 0,1 1 0,0 1 0,-37 9 0,-17 4 0,-2-5 0,27-2 0,0-3 0,-59 1 0,74-6 0,-70 13 0,81-10 0,-21 1 0,-77 0 0,5-1 0,63 4 0,-18 1 0,-1327-9 0,1348 2 0,-97 18 0,90-10 0,46-7 0,1 0 0,0 0 0,0 1 0,1 1 0,-1 0 0,1 0 0,-16 11 0,14-9 0,0 0 0,0 0 0,-1-1 0,-16 5 0,17-6 0,1 0 0,0 1 0,0 0 0,0 0 0,1 1 0,0 1 0,1-1 0,-16 17 0,11-11 0,0 0 0,-27 17 0,-5-3 0,-7 4 0,-94 72 0,58-20 0,-38 33 0,92-86 0,25-23 0,0 2 0,0-1 0,-13 17 0,13-14 0,2 0 0,0 0 0,0 1 0,1 0 0,1 0 0,0 1 0,0 0 0,2 0 0,0 0 0,0 0 0,-2 22 0,-10 55 0,10-64 0,1-1 0,1 0 0,1 28 0,2 34 0,3 77 0,16-48 0,-14-102 0,1 0 0,0-1 0,1 1 0,0-1 0,1 0 0,1-1 0,13 18 0,2 5 0,72 140 0,-91-169 0,0 0 0,1 0 0,0 0 0,0-1 0,0 0 0,1 0 0,0 0 0,0 0 0,10 5 0,32 29 0,-30-21 0,1 0 0,0-1 0,2 0 0,0-2 0,1-1 0,24 13 0,-36-20 0,0 0 0,-1 0 0,0 1 0,-1 0 0,1 1 0,8 12 0,-11-14 0,0 1 0,0-1 0,0 0 0,1-1 0,0 0 0,1 0 0,-1 0 0,1 0 0,1-1 0,-1-1 0,10 5 0,4 0 0,-1 1 0,0 1 0,0 1 0,-1 1 0,25 21 0,-21-16 0,0-1 0,46 24 0,-41-25 0,-1 1 0,0 1 0,29 26 0,29 19 0,-52-45 0,-27-15 0,0 1 0,0 0 0,0 0 0,0 0 0,-1 0 0,7 8 0,136 127 0,-136-125 0,0 1 0,-1 0 0,-1 1 0,17 31 0,9 14 0,-19-37 0,-2 2 0,21 45 0,-15-24 0,-12-29 0,-1 2 0,-1-1 0,6 25 0,-8-19 0,6 27 0,8 75 0,-4-1 0,-7-70 0,1 81 0,-10-66 0,1-20 0,-2 0 0,-10 61 0,6-75 0,0 57 0,5-67 0,-1 1 0,-1-1 0,-2 0 0,-11 44 0,-74 162 0,10-32 0,11-27 0,-125 273 0,182-419 0,3 0 0,-8 44 0,0-3 0,4-14 0,-6 68 0,13-72 0,-30 204 0,17-121 0,0-5 0,-47 273 0,60-339 0,5 106 0,2-65 0,2-44 0,2 0 0,16 63 0,-8-44 0,-2-27 0,18 52 0,-16-60 0,-11-33 0,-1-4 0,-1-1 0,1 1 0,1-1 0,-1 0 0,1 1 0,0-1 0,1 0 0,0-1 0,0 1 0,0-1 0,0 1 0,8 5 0,83 87 0,-64-63 0,-18-20 0,0-1 0,1 0 0,1-1 0,0-1 0,29 19 0,51 29 0,-70-42 0,1-1 0,0-2 0,2 0 0,0-1 0,50 16 0,66 21 0,-93-32 0,-27-9 0,1-2 0,1 0 0,-1-2 0,47 7 0,268 2 0,-306-15 0,1-1 0,-2-1 0,1-2 0,51-12 0,-50 7 0,-1-3 0,53-23 0,-65 26 0,-1 2 0,1 0 0,25-4 0,-28 7 0,0-1 0,0 0 0,-1-1 0,0-1 0,18-9 0,11-8 0,67-25 0,-70 32 0,-1-2 0,47-27 0,-38 22 0,-44 21 0,0 0 0,0-1 0,0 0 0,-1 0 0,0 0 0,1-1 0,-2 0 0,8-6 0,16-17 0,68-47 0,101-68 0,-149 103 0,74-77 0,-33 28 0,23-33 0,-101 108 0,0-1 0,15-21 0,21-25 0,124-84 0,-113 93 0,126-86 0,-173 128 0,14-9 0,0 2 0,1 0 0,1 1 0,45-17 0,-7 9 0,-33 11 0,-1 1 0,62-13 0,-52 18 0,0 2 0,69 0 0,46-4 0,-108 4 0,-1 2 0,70 4 0,-99 3 0,-1 0 0,1 1 0,-1 1 0,-1 1 0,22 10 0,19 6 0,125 48 0,-129-48 0,-24-10 0,57 31 0,70 44 0,-148-83 0,1 0 0,0 0 0,21 5 0,15 6 0,-4 3 0,191 75 0,-147-65 0,-35-11 0,1-1 0,68 12 0,61 11 0,-97-20 0,79 7 0,-92-17 0,59 3 0,243-6 0,-241-8 0,-120 1 0,0-1 0,1-1 0,-1 0 0,0-1 0,0 0 0,-1-1 0,1 0 0,14-8 0,-4 1 0,0-1 0,-1-1 0,25-20 0,17-6 0,-52 33 0,0 0 0,0-1 0,-1-1 0,-1 1 0,1-2 0,13-13 0,66-85 0,-80 92 0,-1 0 0,0 0 0,-1-1 0,-1 0 0,10-30 0,-10 17 0,-2 0 0,-1-1 0,-1 1 0,-3-39 0,18-120 0,-20 158 0,-1 0 0,-13-51 0,1 9 0,-14-39 0,5 22 0,10 31 0,-3 0 0,-28-62 0,30 77 0,1 0 0,2 0 0,3-2 0,1 1 0,3-1 0,0-77 0,-13-41 0,17 90 0,3-126 0,2 182 0,0 1 0,1-1 0,1 1 0,0 0 0,1 0 0,1 0 0,1 1 0,11-14 0,17-36 0,-32 55 0,18-38 0,3 1 0,1 2 0,44-55 0,-30 51 0,76-83 0,-82 93 0,-25 27 0,0 0 0,2 1 0,22-19 0,2 10 0,-28 17 0,0-1 0,0-1 0,0 1 0,8-9 0,28-25 0,2 2 0,1 1 0,2 3 0,81-42 0,-114 65 0,0-1 0,0 0 0,23-22 0,22-15 0,239-158 0,-239 153 0,-3-3 0,62-75 0,-84 90 0,-18 19 0,5-3 0,31-46 0,16-75 0,-49 105 0,-1-1 0,19-61 0,-23 57 0,-8 21 0,-1-1 0,-1 0 0,-2-1 0,2-37 0,-7-107 0,-1 69 0,2 84 0,-1 0 0,0 1 0,-1-1 0,-9-30 0,8 38 0,-1 0 0,0 0 0,0 1 0,-1-1 0,0 1 0,-1 0 0,0 1 0,0-1 0,-1 1 0,-7-7 0,-35-29 0,3-2 0,-45-57 0,79 87 0,0-2 0,1 1 0,1-1 0,0-1 0,1 0 0,2 0 0,0 0 0,-8-37 0,9 27 0,-1 0 0,-14-33 0,-10-40 0,22 60 0,3-1 0,-3-77 0,7-33 0,5-104 0,15 116 0,28-138 0,-33 213 0,25-80 0,1-2 0,18-33 0,-39 131 0,116-279 0,-117 276 0,-3 0 0,-2 0 0,9-92 0,-18 107 0,-2 0 0,-4-39 0,0 68 0,0 1 0,0-1 0,0 1 0,-1 0 0,0 0 0,-1 0 0,1 1 0,-1 0 0,-1-1 0,-9-8 0,-9-12 0,6 3 0,15 18 0,-1 0 0,0 0 0,0 1 0,0-1 0,-1 1 0,1 0 0,-1 0 0,-1 0 0,1 1 0,-1 0 0,0 0 0,0 0 0,0 1 0,0-1 0,-1 2 0,-8-4 0,-58-9 0,25 4 0,0 2 0,-1 1 0,-77-1 0,-740 10 0,804 3 0,0 3 0,0 2 0,-77 21 0,132-28 0,-65 18 0,-101 43 0,81-28 0,-284 114 0,373-148 0,-13 4 0,1 1 0,0 0 0,0 1 0,-20 12 0,11-5 0,0-2 0,-1 0 0,-45 14 0,-20 8 0,53-19 0,0-2 0,-50 12 0,8-4 0,-195 77 0,214-76 0,48-16 0,0-1 0,0-1 0,0 0 0,0 0 0,-1-1 0,0-1 0,0 0 0,-18 1 0,-129 12 0,104-13 0,36-1 0,0 0 0,0-1 0,0-1 0,0 0 0,-21-5 0,34 3 0,-1-1 0,1 1 0,0-1 0,1 0 0,-1-1 0,1 0 0,0 0 0,0 0 0,1 0 0,0-1 0,0 0 0,0 0 0,0 0 0,-4-11 0,3 8 0,0 1 0,0-1 0,-1 1 0,0 0 0,-1 1 0,1 0 0,-15-10 0,5 5 0,1 0 0,1 0 0,0-2 0,-21-23 0,24 23 0,0 1 0,-1 1 0,0 0 0,-1 1 0,-1 0 0,-19-10 0,-36-19 0,44 24 0,0 1 0,-33-13 0,-407-152 0,398 151 0,52 20 0,-1 1 0,1 1 0,-1 1 0,-1 0 0,1 1 0,-1 1 0,0 1 0,0 0 0,-23-1 0,5 5 0,19-2 0,0 1 0,0 0 0,1 1 0,-1 1 0,1 1 0,-1 0 0,1 1 0,0 0 0,-28 13 0,8-1 0,29-13 0,0-1 0,0 1 0,1 0 0,-1 1 0,1 0 0,0 0 0,0 0 0,0 0 0,1 1 0,0 0 0,0 0 0,-5 6 0,-13 18 0,-2-1 0,-49 42 0,44-44 0,2 2 0,-30 36 0,36-35 0,3-4 0,-1 0 0,-24 24 0,-5 0 0,35-33 0,-2 0 0,0-1 0,-1-1 0,0 0 0,-36 21 0,20-14-1365,21-8-5461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6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1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8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9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7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5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5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3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4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C3793-C023-4832-A235-FE7F81C8759D}" type="datetimeFigureOut">
              <a:rPr lang="pt-PT" smtClean="0"/>
              <a:t>23/07/2025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8B640F7-F88A-7BB6-6F0C-21B55207DB11}"/>
              </a:ext>
            </a:extLst>
          </p:cNvPr>
          <p:cNvSpPr txBox="1">
            <a:spLocks/>
          </p:cNvSpPr>
          <p:nvPr/>
        </p:nvSpPr>
        <p:spPr>
          <a:xfrm>
            <a:off x="437438" y="2271251"/>
            <a:ext cx="4344874" cy="935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PT" sz="4800" b="1" dirty="0">
                <a:solidFill>
                  <a:schemeClr val="accent5">
                    <a:lumMod val="75000"/>
                  </a:schemeClr>
                </a:solidFill>
              </a:rPr>
              <a:t>Configurações das Arenas para os desafios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38326EB-BBC7-693E-C4F9-7FD4564ADF3B}"/>
              </a:ext>
            </a:extLst>
          </p:cNvPr>
          <p:cNvSpPr txBox="1">
            <a:spLocks/>
          </p:cNvSpPr>
          <p:nvPr/>
        </p:nvSpPr>
        <p:spPr>
          <a:xfrm>
            <a:off x="-412954" y="4586749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/>
              <a:t>AzorCar Challenge</a:t>
            </a:r>
          </a:p>
          <a:p>
            <a:pPr algn="r"/>
            <a:r>
              <a:rPr lang="pt-PT" sz="6000"/>
              <a:t>AzoresBot 2025</a:t>
            </a:r>
            <a:endParaRPr lang="pt-PT" sz="6000" dirty="0"/>
          </a:p>
        </p:txBody>
      </p:sp>
      <p:pic>
        <p:nvPicPr>
          <p:cNvPr id="11" name="Imagem 10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EA493524-C368-58D5-1781-60C51E74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6038429" y="918420"/>
            <a:ext cx="3867571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18CFE-490A-443D-90F2-155444BA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75B1555-6C42-D301-4392-A9DC2A9C3756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7CE5E05E-21E9-30ED-454B-A91CB0A2550B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40AAB0DD-54B8-1848-8AB6-7EC98E3969A3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682CCF-FDED-736E-A461-0F0BAA4300E7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FF6F2-778F-EE26-BFAF-8F3C33662025}"/>
              </a:ext>
            </a:extLst>
          </p:cNvPr>
          <p:cNvSpPr/>
          <p:nvPr/>
        </p:nvSpPr>
        <p:spPr>
          <a:xfrm>
            <a:off x="3572540" y="192610"/>
            <a:ext cx="370660" cy="3469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6D7B039-E1F7-6C2B-BFED-A4877D613E64}"/>
              </a:ext>
            </a:extLst>
          </p:cNvPr>
          <p:cNvSpPr/>
          <p:nvPr/>
        </p:nvSpPr>
        <p:spPr>
          <a:xfrm>
            <a:off x="3868041" y="6318453"/>
            <a:ext cx="325401" cy="337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689A9ACD-49F4-5D5D-1796-EC6541409255}"/>
              </a:ext>
            </a:extLst>
          </p:cNvPr>
          <p:cNvSpPr/>
          <p:nvPr/>
        </p:nvSpPr>
        <p:spPr>
          <a:xfrm>
            <a:off x="1395441" y="4062750"/>
            <a:ext cx="340815" cy="34766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C981FD-BBD0-C8C4-B6CD-2D1953ACF0C0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</a:t>
            </a:r>
          </a:p>
          <a:p>
            <a:pPr algn="r"/>
            <a:r>
              <a:rPr lang="pt-PT" b="1" dirty="0"/>
              <a:t>versão “</a:t>
            </a:r>
            <a:r>
              <a:rPr lang="pt-PT" b="1" dirty="0" err="1"/>
              <a:t>Object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A5150A9-C9D0-F9F5-66E0-0A287A63B334}"/>
              </a:ext>
            </a:extLst>
          </p:cNvPr>
          <p:cNvSpPr/>
          <p:nvPr/>
        </p:nvSpPr>
        <p:spPr>
          <a:xfrm>
            <a:off x="4497572" y="2977116"/>
            <a:ext cx="893135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Pentágono 35">
            <a:extLst>
              <a:ext uri="{FF2B5EF4-FFF2-40B4-BE49-F238E27FC236}">
                <a16:creationId xmlns:a16="http://schemas.microsoft.com/office/drawing/2014/main" id="{E5844264-409E-1B0F-D86D-5377EF55DA0E}"/>
              </a:ext>
            </a:extLst>
          </p:cNvPr>
          <p:cNvSpPr/>
          <p:nvPr/>
        </p:nvSpPr>
        <p:spPr>
          <a:xfrm>
            <a:off x="8092041" y="4062750"/>
            <a:ext cx="418518" cy="34766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Cruzada 36">
            <a:extLst>
              <a:ext uri="{FF2B5EF4-FFF2-40B4-BE49-F238E27FC236}">
                <a16:creationId xmlns:a16="http://schemas.microsoft.com/office/drawing/2014/main" id="{5FA611D9-96D2-A38A-3C3E-117717D164E3}"/>
              </a:ext>
            </a:extLst>
          </p:cNvPr>
          <p:cNvSpPr/>
          <p:nvPr/>
        </p:nvSpPr>
        <p:spPr>
          <a:xfrm>
            <a:off x="1395441" y="2317897"/>
            <a:ext cx="329610" cy="361507"/>
          </a:xfrm>
          <a:prstGeom prst="plus">
            <a:avLst>
              <a:gd name="adj" fmla="val 282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8CE85E94-8DB0-4621-2401-D5E699119220}"/>
              </a:ext>
            </a:extLst>
          </p:cNvPr>
          <p:cNvSpPr/>
          <p:nvPr/>
        </p:nvSpPr>
        <p:spPr>
          <a:xfrm>
            <a:off x="8144540" y="2304050"/>
            <a:ext cx="366019" cy="361507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Estrela: 5 Pontos 38">
            <a:extLst>
              <a:ext uri="{FF2B5EF4-FFF2-40B4-BE49-F238E27FC236}">
                <a16:creationId xmlns:a16="http://schemas.microsoft.com/office/drawing/2014/main" id="{94E35ECB-4881-A6E4-7A38-2123E6096818}"/>
              </a:ext>
            </a:extLst>
          </p:cNvPr>
          <p:cNvSpPr/>
          <p:nvPr/>
        </p:nvSpPr>
        <p:spPr>
          <a:xfrm>
            <a:off x="5799713" y="173256"/>
            <a:ext cx="370660" cy="346937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D80A240-B2B4-0A0B-AE4B-297193AE773D}"/>
              </a:ext>
            </a:extLst>
          </p:cNvPr>
          <p:cNvSpPr/>
          <p:nvPr/>
        </p:nvSpPr>
        <p:spPr>
          <a:xfrm rot="16200000">
            <a:off x="4832497" y="3035593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15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A785D-42EB-EB1C-0BD9-74EB7180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AF7825C-57CD-7479-3AC4-FC42E50534EF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4E6E482B-1634-CBD3-2662-F925BEF841CF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ED887078-B98D-29C2-38A4-93EC792DF0BF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DB1384E-F418-DF75-A248-CAD633B759CA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CB24026-675D-6450-DDBC-CAFEB9EC94A7}"/>
              </a:ext>
            </a:extLst>
          </p:cNvPr>
          <p:cNvSpPr/>
          <p:nvPr/>
        </p:nvSpPr>
        <p:spPr>
          <a:xfrm>
            <a:off x="3542639" y="6329966"/>
            <a:ext cx="325401" cy="337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BFDE44B-41E8-2AF5-3928-FBDC3419CCC7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</a:t>
            </a:r>
          </a:p>
          <a:p>
            <a:pPr algn="r"/>
            <a:r>
              <a:rPr lang="pt-PT" b="1" dirty="0"/>
              <a:t>versão “Color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2DB812-2763-51DB-A366-71D71EC51624}"/>
              </a:ext>
            </a:extLst>
          </p:cNvPr>
          <p:cNvSpPr/>
          <p:nvPr/>
        </p:nvSpPr>
        <p:spPr>
          <a:xfrm>
            <a:off x="4497572" y="2977116"/>
            <a:ext cx="893135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121A29A8-FE9D-28B5-4BFA-21FE73F8459F}"/>
              </a:ext>
            </a:extLst>
          </p:cNvPr>
          <p:cNvSpPr/>
          <p:nvPr/>
        </p:nvSpPr>
        <p:spPr>
          <a:xfrm rot="16200000">
            <a:off x="4832497" y="3035593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78C389-31B2-5A16-ACD4-3F9DD0E8697D}"/>
              </a:ext>
            </a:extLst>
          </p:cNvPr>
          <p:cNvSpPr/>
          <p:nvPr/>
        </p:nvSpPr>
        <p:spPr>
          <a:xfrm>
            <a:off x="1368448" y="2313999"/>
            <a:ext cx="325401" cy="3375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5F5FC0-A08A-51AC-9336-A4A41B82153D}"/>
              </a:ext>
            </a:extLst>
          </p:cNvPr>
          <p:cNvSpPr/>
          <p:nvPr/>
        </p:nvSpPr>
        <p:spPr>
          <a:xfrm>
            <a:off x="3542640" y="149986"/>
            <a:ext cx="325401" cy="3375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1477E9-079A-2AE4-AE79-E6D8013296D4}"/>
              </a:ext>
            </a:extLst>
          </p:cNvPr>
          <p:cNvSpPr/>
          <p:nvPr/>
        </p:nvSpPr>
        <p:spPr>
          <a:xfrm>
            <a:off x="1374330" y="4076168"/>
            <a:ext cx="325401" cy="337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BCAFB8-8564-55F4-8728-C15E2DD8627C}"/>
              </a:ext>
            </a:extLst>
          </p:cNvPr>
          <p:cNvSpPr/>
          <p:nvPr/>
        </p:nvSpPr>
        <p:spPr>
          <a:xfrm>
            <a:off x="8125731" y="4076168"/>
            <a:ext cx="325401" cy="337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015C04-F2A2-F81A-FF0B-0458E6083DDC}"/>
              </a:ext>
            </a:extLst>
          </p:cNvPr>
          <p:cNvSpPr/>
          <p:nvPr/>
        </p:nvSpPr>
        <p:spPr>
          <a:xfrm>
            <a:off x="8125731" y="2210536"/>
            <a:ext cx="325401" cy="337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10B3D2-9082-2A89-4480-CB8F93EABAB5}"/>
              </a:ext>
            </a:extLst>
          </p:cNvPr>
          <p:cNvSpPr/>
          <p:nvPr/>
        </p:nvSpPr>
        <p:spPr>
          <a:xfrm>
            <a:off x="6037961" y="149986"/>
            <a:ext cx="325401" cy="3375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56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A42FE-EC46-9E8D-966B-C17EF4AD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25FB91CD-1040-4308-C030-F24D00F60D12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571941D-CB7B-E6EA-2E3B-DE1577ED9663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</a:t>
            </a:r>
          </a:p>
          <a:p>
            <a:pPr algn="r"/>
            <a:r>
              <a:rPr lang="pt-PT" b="1" dirty="0"/>
              <a:t>versão “</a:t>
            </a:r>
            <a:r>
              <a:rPr lang="pt-PT" b="1" dirty="0" err="1"/>
              <a:t>Tag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35AA8CD-0EBE-3FDA-5C2F-3F9E75593F9E}"/>
              </a:ext>
            </a:extLst>
          </p:cNvPr>
          <p:cNvGrpSpPr/>
          <p:nvPr/>
        </p:nvGrpSpPr>
        <p:grpSpPr>
          <a:xfrm>
            <a:off x="1673197" y="948733"/>
            <a:ext cx="6061848" cy="5515534"/>
            <a:chOff x="1865254" y="671233"/>
            <a:chExt cx="6061848" cy="5515534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FEAA28A8-A495-D88C-2081-D1BBE32B4CFB}"/>
                </a:ext>
              </a:extLst>
            </p:cNvPr>
            <p:cNvGrpSpPr/>
            <p:nvPr/>
          </p:nvGrpSpPr>
          <p:grpSpPr>
            <a:xfrm>
              <a:off x="1865254" y="671233"/>
              <a:ext cx="6061848" cy="5515534"/>
              <a:chOff x="1922076" y="671233"/>
              <a:chExt cx="6061848" cy="5515534"/>
            </a:xfrm>
          </p:grpSpPr>
          <p:sp>
            <p:nvSpPr>
              <p:cNvPr id="17" name="Octógono 16">
                <a:extLst>
                  <a:ext uri="{FF2B5EF4-FFF2-40B4-BE49-F238E27FC236}">
                    <a16:creationId xmlns:a16="http://schemas.microsoft.com/office/drawing/2014/main" id="{96550BC6-39BB-323C-5704-7B94FA7EF929}"/>
                  </a:ext>
                </a:extLst>
              </p:cNvPr>
              <p:cNvSpPr/>
              <p:nvPr/>
            </p:nvSpPr>
            <p:spPr>
              <a:xfrm>
                <a:off x="1986516" y="723014"/>
                <a:ext cx="5932968" cy="5411972"/>
              </a:xfrm>
              <a:prstGeom prst="octagon">
                <a:avLst>
                  <a:gd name="adj" fmla="val 2073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Octógono 17">
                <a:extLst>
                  <a:ext uri="{FF2B5EF4-FFF2-40B4-BE49-F238E27FC236}">
                    <a16:creationId xmlns:a16="http://schemas.microsoft.com/office/drawing/2014/main" id="{F4729D2D-7F84-D61D-9C15-2655ABB35032}"/>
                  </a:ext>
                </a:extLst>
              </p:cNvPr>
              <p:cNvSpPr/>
              <p:nvPr/>
            </p:nvSpPr>
            <p:spPr>
              <a:xfrm>
                <a:off x="1922076" y="671233"/>
                <a:ext cx="6061848" cy="5515534"/>
              </a:xfrm>
              <a:prstGeom prst="octagon">
                <a:avLst>
                  <a:gd name="adj" fmla="val 20735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B6FF880-9FAA-9B21-AC3F-5421A65A0251}"/>
                </a:ext>
              </a:extLst>
            </p:cNvPr>
            <p:cNvGrpSpPr/>
            <p:nvPr/>
          </p:nvGrpSpPr>
          <p:grpSpPr>
            <a:xfrm>
              <a:off x="4449610" y="2971800"/>
              <a:ext cx="893135" cy="914400"/>
              <a:chOff x="4497572" y="2977116"/>
              <a:chExt cx="893135" cy="91440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41035517-5F27-4BC2-9282-9AEE95B3445F}"/>
                  </a:ext>
                </a:extLst>
              </p:cNvPr>
              <p:cNvSpPr/>
              <p:nvPr/>
            </p:nvSpPr>
            <p:spPr>
              <a:xfrm>
                <a:off x="4497572" y="2977116"/>
                <a:ext cx="893135" cy="9144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A513D138-E3E8-B98D-7CDF-6386ABAF7213}"/>
                  </a:ext>
                </a:extLst>
              </p:cNvPr>
              <p:cNvSpPr/>
              <p:nvPr/>
            </p:nvSpPr>
            <p:spPr>
              <a:xfrm rot="16200000">
                <a:off x="4832497" y="3035593"/>
                <a:ext cx="223284" cy="340245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886C9230-9554-9ECC-07B7-58F602AA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08" b="70495"/>
          <a:stretch>
            <a:fillRect/>
          </a:stretch>
        </p:blipFill>
        <p:spPr>
          <a:xfrm>
            <a:off x="762717" y="2246724"/>
            <a:ext cx="689190" cy="7043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F537C1-2C8E-2E90-6D05-C3B62C99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03" t="69873"/>
          <a:stretch>
            <a:fillRect/>
          </a:stretch>
        </p:blipFill>
        <p:spPr>
          <a:xfrm>
            <a:off x="7857591" y="4289138"/>
            <a:ext cx="707576" cy="7043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1786E6B-696F-2E97-570D-6A70E609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96" r="70436" b="34716"/>
          <a:stretch>
            <a:fillRect/>
          </a:stretch>
        </p:blipFill>
        <p:spPr>
          <a:xfrm>
            <a:off x="762717" y="4289138"/>
            <a:ext cx="722345" cy="7481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9324C9-98B1-B39D-514F-12DE56E1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463" r="69977"/>
          <a:stretch>
            <a:fillRect/>
          </a:stretch>
        </p:blipFill>
        <p:spPr>
          <a:xfrm>
            <a:off x="3145780" y="113440"/>
            <a:ext cx="729993" cy="74814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951ABD2-AF15-B235-F11F-8F8C2C31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391" b="70178"/>
          <a:stretch>
            <a:fillRect/>
          </a:stretch>
        </p:blipFill>
        <p:spPr>
          <a:xfrm>
            <a:off x="5467735" y="113440"/>
            <a:ext cx="746871" cy="7331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570DDAE-BA78-2DEC-1389-40296E66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10" t="34867" b="33973"/>
          <a:stretch>
            <a:fillRect/>
          </a:stretch>
        </p:blipFill>
        <p:spPr>
          <a:xfrm>
            <a:off x="7857591" y="2246724"/>
            <a:ext cx="699640" cy="7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1F337-BCC6-3152-7716-4DCEE22E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9AA692-E752-CC99-6B1A-CBED1F39FD72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DB8A697-9300-7584-6B00-1F28ED6556B2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</a:t>
            </a:r>
          </a:p>
          <a:p>
            <a:pPr algn="r"/>
            <a:r>
              <a:rPr lang="pt-PT" b="1" dirty="0"/>
              <a:t>versão “</a:t>
            </a:r>
            <a:r>
              <a:rPr lang="pt-PT" b="1" dirty="0" err="1"/>
              <a:t>Tag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3A35E52-EF52-79D3-08A1-BF4A5DD4BC4C}"/>
              </a:ext>
            </a:extLst>
          </p:cNvPr>
          <p:cNvGrpSpPr/>
          <p:nvPr/>
        </p:nvGrpSpPr>
        <p:grpSpPr>
          <a:xfrm>
            <a:off x="1115413" y="665269"/>
            <a:ext cx="6061848" cy="5515534"/>
            <a:chOff x="1865254" y="671233"/>
            <a:chExt cx="6061848" cy="5515534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D772AEC0-0DF9-CA82-0F3A-D330340B0F89}"/>
                </a:ext>
              </a:extLst>
            </p:cNvPr>
            <p:cNvGrpSpPr/>
            <p:nvPr/>
          </p:nvGrpSpPr>
          <p:grpSpPr>
            <a:xfrm>
              <a:off x="1865254" y="671233"/>
              <a:ext cx="6061848" cy="5515534"/>
              <a:chOff x="1922076" y="671233"/>
              <a:chExt cx="6061848" cy="5515534"/>
            </a:xfrm>
          </p:grpSpPr>
          <p:sp>
            <p:nvSpPr>
              <p:cNvPr id="17" name="Octógono 16">
                <a:extLst>
                  <a:ext uri="{FF2B5EF4-FFF2-40B4-BE49-F238E27FC236}">
                    <a16:creationId xmlns:a16="http://schemas.microsoft.com/office/drawing/2014/main" id="{D8CA50F8-E1F1-075D-2208-65650D49F9C4}"/>
                  </a:ext>
                </a:extLst>
              </p:cNvPr>
              <p:cNvSpPr/>
              <p:nvPr/>
            </p:nvSpPr>
            <p:spPr>
              <a:xfrm>
                <a:off x="1986516" y="723014"/>
                <a:ext cx="5932968" cy="5411972"/>
              </a:xfrm>
              <a:prstGeom prst="octagon">
                <a:avLst>
                  <a:gd name="adj" fmla="val 2073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Octógono 17">
                <a:extLst>
                  <a:ext uri="{FF2B5EF4-FFF2-40B4-BE49-F238E27FC236}">
                    <a16:creationId xmlns:a16="http://schemas.microsoft.com/office/drawing/2014/main" id="{FCD24F77-8CE8-FB17-7773-2CFBEC630EEB}"/>
                  </a:ext>
                </a:extLst>
              </p:cNvPr>
              <p:cNvSpPr/>
              <p:nvPr/>
            </p:nvSpPr>
            <p:spPr>
              <a:xfrm>
                <a:off x="1922076" y="671233"/>
                <a:ext cx="6061848" cy="5515534"/>
              </a:xfrm>
              <a:prstGeom prst="octagon">
                <a:avLst>
                  <a:gd name="adj" fmla="val 20735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F5EA19EB-ADA8-CD15-6297-9DFF1344C5D9}"/>
                </a:ext>
              </a:extLst>
            </p:cNvPr>
            <p:cNvGrpSpPr/>
            <p:nvPr/>
          </p:nvGrpSpPr>
          <p:grpSpPr>
            <a:xfrm>
              <a:off x="4449610" y="2971800"/>
              <a:ext cx="893135" cy="914400"/>
              <a:chOff x="4497572" y="2977116"/>
              <a:chExt cx="893135" cy="91440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423E018D-217F-853D-EF20-D8005A00677B}"/>
                  </a:ext>
                </a:extLst>
              </p:cNvPr>
              <p:cNvSpPr/>
              <p:nvPr/>
            </p:nvSpPr>
            <p:spPr>
              <a:xfrm>
                <a:off x="4497572" y="2977116"/>
                <a:ext cx="893135" cy="9144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4825C188-35DC-0702-0F2D-3396E1066534}"/>
                  </a:ext>
                </a:extLst>
              </p:cNvPr>
              <p:cNvSpPr/>
              <p:nvPr/>
            </p:nvSpPr>
            <p:spPr>
              <a:xfrm rot="16200000">
                <a:off x="4832497" y="3035593"/>
                <a:ext cx="223284" cy="340245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1231A231-3779-4A4A-60E6-0571FADE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08" b="70495"/>
          <a:stretch>
            <a:fillRect/>
          </a:stretch>
        </p:blipFill>
        <p:spPr>
          <a:xfrm>
            <a:off x="404427" y="2167128"/>
            <a:ext cx="489696" cy="5004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F40F209-3D86-93FC-EC93-0E038C2D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03" t="69873"/>
          <a:stretch>
            <a:fillRect/>
          </a:stretch>
        </p:blipFill>
        <p:spPr>
          <a:xfrm>
            <a:off x="7289555" y="3291779"/>
            <a:ext cx="498917" cy="49660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74FD3AD-22B3-E38B-2A2E-345C3E9C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96" r="70436" b="34716"/>
          <a:stretch>
            <a:fillRect/>
          </a:stretch>
        </p:blipFill>
        <p:spPr>
          <a:xfrm>
            <a:off x="404427" y="4212294"/>
            <a:ext cx="522851" cy="54152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7C4A4-69E7-65E7-178E-F7809C57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463" r="69977"/>
          <a:stretch>
            <a:fillRect/>
          </a:stretch>
        </p:blipFill>
        <p:spPr>
          <a:xfrm>
            <a:off x="2436267" y="99375"/>
            <a:ext cx="501637" cy="5141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9EB9C7-0E42-FAC5-D304-544EF1B4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391" b="70178"/>
          <a:stretch>
            <a:fillRect/>
          </a:stretch>
        </p:blipFill>
        <p:spPr>
          <a:xfrm>
            <a:off x="4191508" y="89575"/>
            <a:ext cx="523703" cy="5141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0C2436-CCB4-542F-BA5C-1A3BCCE6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10" t="34867" b="33973"/>
          <a:stretch>
            <a:fillRect/>
          </a:stretch>
        </p:blipFill>
        <p:spPr>
          <a:xfrm>
            <a:off x="7299807" y="1829600"/>
            <a:ext cx="497121" cy="50043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2C215E9-68BA-BAC9-A254-C4F74E393E79}"/>
              </a:ext>
            </a:extLst>
          </p:cNvPr>
          <p:cNvSpPr/>
          <p:nvPr/>
        </p:nvSpPr>
        <p:spPr>
          <a:xfrm>
            <a:off x="7300740" y="4000252"/>
            <a:ext cx="447310" cy="4966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6F68FF0-59E9-64EB-B5C8-BE52D2613FE1}"/>
              </a:ext>
            </a:extLst>
          </p:cNvPr>
          <p:cNvSpPr/>
          <p:nvPr/>
        </p:nvSpPr>
        <p:spPr>
          <a:xfrm>
            <a:off x="3340660" y="89575"/>
            <a:ext cx="501638" cy="514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9812693-F470-0EBC-70D1-A51DE875DC3F}"/>
              </a:ext>
            </a:extLst>
          </p:cNvPr>
          <p:cNvSpPr/>
          <p:nvPr/>
        </p:nvSpPr>
        <p:spPr>
          <a:xfrm>
            <a:off x="1057307" y="665269"/>
            <a:ext cx="447947" cy="4714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109AF4-6B77-D916-5A26-26A310C81923}"/>
              </a:ext>
            </a:extLst>
          </p:cNvPr>
          <p:cNvSpPr/>
          <p:nvPr/>
        </p:nvSpPr>
        <p:spPr>
          <a:xfrm>
            <a:off x="404427" y="3145536"/>
            <a:ext cx="472525" cy="5095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87FBE7-E14C-6BF8-6564-D11BEB585084}"/>
              </a:ext>
            </a:extLst>
          </p:cNvPr>
          <p:cNvSpPr/>
          <p:nvPr/>
        </p:nvSpPr>
        <p:spPr>
          <a:xfrm>
            <a:off x="7303533" y="2498796"/>
            <a:ext cx="493395" cy="5004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7A62449-A279-4FAC-BD2F-F9F80B8964B3}"/>
              </a:ext>
            </a:extLst>
          </p:cNvPr>
          <p:cNvSpPr/>
          <p:nvPr/>
        </p:nvSpPr>
        <p:spPr>
          <a:xfrm>
            <a:off x="6761534" y="665269"/>
            <a:ext cx="447947" cy="4714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1B4F68-C549-1E5F-3B09-787E6296A777}"/>
              </a:ext>
            </a:extLst>
          </p:cNvPr>
          <p:cNvSpPr/>
          <p:nvPr/>
        </p:nvSpPr>
        <p:spPr>
          <a:xfrm>
            <a:off x="5198954" y="109175"/>
            <a:ext cx="523703" cy="504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06D196-BCE2-2EB2-E2E3-E057EA3FC522}"/>
              </a:ext>
            </a:extLst>
          </p:cNvPr>
          <p:cNvSpPr/>
          <p:nvPr/>
        </p:nvSpPr>
        <p:spPr>
          <a:xfrm>
            <a:off x="2333214" y="6242384"/>
            <a:ext cx="501638" cy="5141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B96A4A0-4F40-1D54-AFFC-375D25F275FE}"/>
              </a:ext>
            </a:extLst>
          </p:cNvPr>
          <p:cNvSpPr/>
          <p:nvPr/>
        </p:nvSpPr>
        <p:spPr>
          <a:xfrm>
            <a:off x="4191508" y="6261984"/>
            <a:ext cx="523703" cy="5043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839406C-6F59-C015-3B0C-3AFF299D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08" b="70495"/>
          <a:stretch>
            <a:fillRect/>
          </a:stretch>
        </p:blipFill>
        <p:spPr>
          <a:xfrm>
            <a:off x="3310426" y="6265865"/>
            <a:ext cx="489696" cy="500432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91AD590-AE89-3D9C-D862-5EED1336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10" t="34867" b="33973"/>
          <a:stretch>
            <a:fillRect/>
          </a:stretch>
        </p:blipFill>
        <p:spPr>
          <a:xfrm>
            <a:off x="5249422" y="6251152"/>
            <a:ext cx="497121" cy="5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DE574-4AFF-16B9-10A2-A2FB1895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5008CD-DDF1-E888-99B9-411209BE3432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F7E288-D54C-512D-9069-7005A917F5B0}"/>
              </a:ext>
            </a:extLst>
          </p:cNvPr>
          <p:cNvSpPr/>
          <p:nvPr/>
        </p:nvSpPr>
        <p:spPr>
          <a:xfrm>
            <a:off x="8116655" y="2168332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3BD64-419A-725B-55EC-5FFA8A321661}"/>
              </a:ext>
            </a:extLst>
          </p:cNvPr>
          <p:cNvSpPr/>
          <p:nvPr/>
        </p:nvSpPr>
        <p:spPr>
          <a:xfrm>
            <a:off x="7204904" y="5975484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E4BAA-F3DE-D6F3-2DDF-34DCF61F2124}"/>
              </a:ext>
            </a:extLst>
          </p:cNvPr>
          <p:cNvSpPr/>
          <p:nvPr/>
        </p:nvSpPr>
        <p:spPr>
          <a:xfrm>
            <a:off x="2534318" y="605993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A47FDD-A091-A3F5-BCBB-9C87EC0A8AB2}"/>
              </a:ext>
            </a:extLst>
          </p:cNvPr>
          <p:cNvSpPr/>
          <p:nvPr/>
        </p:nvSpPr>
        <p:spPr>
          <a:xfrm>
            <a:off x="3583298" y="29960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2ACE85-4BDA-AE2A-E5E5-92A610D45042}"/>
              </a:ext>
            </a:extLst>
          </p:cNvPr>
          <p:cNvSpPr/>
          <p:nvPr/>
        </p:nvSpPr>
        <p:spPr>
          <a:xfrm>
            <a:off x="7861649" y="1271599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93C66D-601F-9B23-0BC3-F5384AC09B8B}"/>
              </a:ext>
            </a:extLst>
          </p:cNvPr>
          <p:cNvSpPr/>
          <p:nvPr/>
        </p:nvSpPr>
        <p:spPr>
          <a:xfrm>
            <a:off x="1496663" y="216833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B806D0F-D508-1819-08DC-85478A567D39}"/>
              </a:ext>
            </a:extLst>
          </p:cNvPr>
          <p:cNvSpPr/>
          <p:nvPr/>
        </p:nvSpPr>
        <p:spPr>
          <a:xfrm>
            <a:off x="4875173" y="632192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E196F816-8AC2-8F42-EFDE-C811738A59DF}"/>
              </a:ext>
            </a:extLst>
          </p:cNvPr>
          <p:cNvSpPr/>
          <p:nvPr/>
        </p:nvSpPr>
        <p:spPr>
          <a:xfrm>
            <a:off x="8069281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F74B6D50-7DC1-9C2E-F338-8DE6E95E2C3C}"/>
              </a:ext>
            </a:extLst>
          </p:cNvPr>
          <p:cNvSpPr/>
          <p:nvPr/>
        </p:nvSpPr>
        <p:spPr>
          <a:xfrm>
            <a:off x="3656245" y="6306699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E650323E-E02C-4312-CBFC-176CB79D70CB}"/>
              </a:ext>
            </a:extLst>
          </p:cNvPr>
          <p:cNvSpPr/>
          <p:nvPr/>
        </p:nvSpPr>
        <p:spPr>
          <a:xfrm>
            <a:off x="1412137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07E78AA6-FC4F-AEFD-5841-FE5F07B5E889}"/>
              </a:ext>
            </a:extLst>
          </p:cNvPr>
          <p:cNvSpPr/>
          <p:nvPr/>
        </p:nvSpPr>
        <p:spPr>
          <a:xfrm>
            <a:off x="1789345" y="1080075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7CB4013C-A414-4B60-CD24-17325069E350}"/>
              </a:ext>
            </a:extLst>
          </p:cNvPr>
          <p:cNvSpPr/>
          <p:nvPr/>
        </p:nvSpPr>
        <p:spPr>
          <a:xfrm>
            <a:off x="5982768" y="245176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A8C1DE-51AF-7119-92D0-5E5083C61B4A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7427788-0348-F650-1797-023A1C9D78A8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  <a:solidFill>
            <a:schemeClr val="bg1"/>
          </a:solidFill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2F199485-9F4C-1E0C-5DFC-F2674CDA8638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7BBD7FF1-1030-17B1-ABAB-AE68E74750E6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CF4D3753-10DE-9CC2-DB76-06A02EFA64E6}"/>
              </a:ext>
            </a:extLst>
          </p:cNvPr>
          <p:cNvSpPr/>
          <p:nvPr/>
        </p:nvSpPr>
        <p:spPr>
          <a:xfrm rot="18757695">
            <a:off x="4359152" y="4610741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9AE3F86-2829-93A4-EEF6-4A713C9BDCD5}"/>
              </a:ext>
            </a:extLst>
          </p:cNvPr>
          <p:cNvSpPr/>
          <p:nvPr/>
        </p:nvSpPr>
        <p:spPr>
          <a:xfrm rot="18937410">
            <a:off x="4573964" y="4826785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44EECD-92FE-8F24-140A-A6BB672D8BB9}"/>
              </a:ext>
            </a:extLst>
          </p:cNvPr>
          <p:cNvSpPr/>
          <p:nvPr/>
        </p:nvSpPr>
        <p:spPr>
          <a:xfrm rot="20068041">
            <a:off x="5709330" y="173011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90516E-C116-F5FC-BEF9-5C4DD24B7BDE}"/>
              </a:ext>
            </a:extLst>
          </p:cNvPr>
          <p:cNvSpPr/>
          <p:nvPr/>
        </p:nvSpPr>
        <p:spPr>
          <a:xfrm rot="20094078">
            <a:off x="5831490" y="204169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DB2597-1CD1-3C57-F681-3702F3BC2940}"/>
              </a:ext>
            </a:extLst>
          </p:cNvPr>
          <p:cNvSpPr/>
          <p:nvPr/>
        </p:nvSpPr>
        <p:spPr>
          <a:xfrm rot="21418431">
            <a:off x="3642865" y="2013842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DC7F81-2895-FBFC-F8E5-882D77E2097C}"/>
              </a:ext>
            </a:extLst>
          </p:cNvPr>
          <p:cNvSpPr/>
          <p:nvPr/>
        </p:nvSpPr>
        <p:spPr>
          <a:xfrm rot="21444468">
            <a:off x="3643299" y="2313036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B99553-90F4-91A2-395C-4D6807596725}"/>
              </a:ext>
            </a:extLst>
          </p:cNvPr>
          <p:cNvSpPr/>
          <p:nvPr/>
        </p:nvSpPr>
        <p:spPr>
          <a:xfrm rot="10800000">
            <a:off x="3188287" y="3181628"/>
            <a:ext cx="893135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247AE46E-9638-69B9-5C0D-4F5C037EF598}"/>
              </a:ext>
            </a:extLst>
          </p:cNvPr>
          <p:cNvSpPr/>
          <p:nvPr/>
        </p:nvSpPr>
        <p:spPr>
          <a:xfrm>
            <a:off x="1429776" y="3204106"/>
            <a:ext cx="334382" cy="29771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ruzada 4">
            <a:extLst>
              <a:ext uri="{FF2B5EF4-FFF2-40B4-BE49-F238E27FC236}">
                <a16:creationId xmlns:a16="http://schemas.microsoft.com/office/drawing/2014/main" id="{2D3E7FBA-621C-6B73-AB92-E55F379523DF}"/>
              </a:ext>
            </a:extLst>
          </p:cNvPr>
          <p:cNvSpPr/>
          <p:nvPr/>
        </p:nvSpPr>
        <p:spPr>
          <a:xfrm>
            <a:off x="2379720" y="542888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7E8A6BCD-495C-6EA9-AAD2-92B3D729EEA7}"/>
              </a:ext>
            </a:extLst>
          </p:cNvPr>
          <p:cNvSpPr/>
          <p:nvPr/>
        </p:nvSpPr>
        <p:spPr>
          <a:xfrm>
            <a:off x="8087762" y="3277321"/>
            <a:ext cx="366019" cy="3615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3DB6D6DC-2824-8F76-1CA8-8D974FE008A5}"/>
              </a:ext>
            </a:extLst>
          </p:cNvPr>
          <p:cNvSpPr/>
          <p:nvPr/>
        </p:nvSpPr>
        <p:spPr>
          <a:xfrm>
            <a:off x="4812118" y="189141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9" name="Pentágono 8">
            <a:extLst>
              <a:ext uri="{FF2B5EF4-FFF2-40B4-BE49-F238E27FC236}">
                <a16:creationId xmlns:a16="http://schemas.microsoft.com/office/drawing/2014/main" id="{F86723DD-D1E0-2D6A-5B79-9D356B6780CC}"/>
              </a:ext>
            </a:extLst>
          </p:cNvPr>
          <p:cNvSpPr/>
          <p:nvPr/>
        </p:nvSpPr>
        <p:spPr>
          <a:xfrm>
            <a:off x="5986725" y="6274565"/>
            <a:ext cx="418518" cy="34766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Estrela: 5 Pontos 10">
            <a:extLst>
              <a:ext uri="{FF2B5EF4-FFF2-40B4-BE49-F238E27FC236}">
                <a16:creationId xmlns:a16="http://schemas.microsoft.com/office/drawing/2014/main" id="{28969D76-AFB0-0AFC-A3B9-845A38BF859B}"/>
              </a:ext>
            </a:extLst>
          </p:cNvPr>
          <p:cNvSpPr/>
          <p:nvPr/>
        </p:nvSpPr>
        <p:spPr>
          <a:xfrm>
            <a:off x="7204904" y="635216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4" name="Estrela: 5 Pontos 33">
            <a:extLst>
              <a:ext uri="{FF2B5EF4-FFF2-40B4-BE49-F238E27FC236}">
                <a16:creationId xmlns:a16="http://schemas.microsoft.com/office/drawing/2014/main" id="{969E18A3-E515-B8D2-E98E-0C5E6A2099F9}"/>
              </a:ext>
            </a:extLst>
          </p:cNvPr>
          <p:cNvSpPr/>
          <p:nvPr/>
        </p:nvSpPr>
        <p:spPr>
          <a:xfrm>
            <a:off x="1884996" y="5422372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5" name="Cruzada 34">
            <a:extLst>
              <a:ext uri="{FF2B5EF4-FFF2-40B4-BE49-F238E27FC236}">
                <a16:creationId xmlns:a16="http://schemas.microsoft.com/office/drawing/2014/main" id="{0E287EE6-A197-F3FB-652F-B7904BB695B0}"/>
              </a:ext>
            </a:extLst>
          </p:cNvPr>
          <p:cNvSpPr/>
          <p:nvPr/>
        </p:nvSpPr>
        <p:spPr>
          <a:xfrm>
            <a:off x="7696844" y="5405647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19B91BC-2470-D38B-14CA-C5C7AF43D3FE}"/>
                  </a:ext>
                </a:extLst>
              </p14:cNvPr>
              <p14:cNvContentPartPr/>
              <p14:nvPr/>
            </p14:nvContentPartPr>
            <p14:xfrm>
              <a:off x="3055109" y="1792023"/>
              <a:ext cx="3795779" cy="3343275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19B91BC-2470-D38B-14CA-C5C7AF43D3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67" y="1763580"/>
                <a:ext cx="3852663" cy="340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3AB48D1-30AF-F7F6-E827-DCA3BB5D7952}"/>
              </a:ext>
            </a:extLst>
          </p:cNvPr>
          <p:cNvSpPr/>
          <p:nvPr/>
        </p:nvSpPr>
        <p:spPr>
          <a:xfrm rot="5400000">
            <a:off x="3459686" y="3398522"/>
            <a:ext cx="350336" cy="37374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96F0681-578C-EFD8-CB1A-17EAEB2E7CC3}"/>
              </a:ext>
            </a:extLst>
          </p:cNvPr>
          <p:cNvSpPr txBox="1"/>
          <p:nvPr/>
        </p:nvSpPr>
        <p:spPr>
          <a:xfrm>
            <a:off x="4892403" y="6400617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b="1" dirty="0"/>
              <a:t>versão “</a:t>
            </a:r>
            <a:r>
              <a:rPr lang="pt-PT" b="1" dirty="0" err="1"/>
              <a:t>Object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184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9EB1C-A2BE-0742-6C7B-13CB3189C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BEA4F2-E481-BF4C-9796-7A8AF9F71AED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E13664-7059-4A58-DE67-B44A0DEE7CF7}"/>
              </a:ext>
            </a:extLst>
          </p:cNvPr>
          <p:cNvSpPr/>
          <p:nvPr/>
        </p:nvSpPr>
        <p:spPr>
          <a:xfrm>
            <a:off x="8116655" y="2168332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AC1B8C-1F6A-FC53-CAF7-8B0683F58973}"/>
              </a:ext>
            </a:extLst>
          </p:cNvPr>
          <p:cNvSpPr/>
          <p:nvPr/>
        </p:nvSpPr>
        <p:spPr>
          <a:xfrm>
            <a:off x="7204904" y="5975484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900952-D870-E72D-D5E1-4A48BBCBCEAE}"/>
              </a:ext>
            </a:extLst>
          </p:cNvPr>
          <p:cNvSpPr/>
          <p:nvPr/>
        </p:nvSpPr>
        <p:spPr>
          <a:xfrm>
            <a:off x="2534318" y="605993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9471CC-8459-C93F-EAD6-C98247D747B0}"/>
              </a:ext>
            </a:extLst>
          </p:cNvPr>
          <p:cNvSpPr/>
          <p:nvPr/>
        </p:nvSpPr>
        <p:spPr>
          <a:xfrm>
            <a:off x="3583298" y="299600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74AA461-73C1-361B-1FA3-8464A01B4069}"/>
              </a:ext>
            </a:extLst>
          </p:cNvPr>
          <p:cNvSpPr/>
          <p:nvPr/>
        </p:nvSpPr>
        <p:spPr>
          <a:xfrm>
            <a:off x="7861649" y="1271599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DC3FEDC-1886-E8E3-9362-30708CD23C9E}"/>
              </a:ext>
            </a:extLst>
          </p:cNvPr>
          <p:cNvSpPr/>
          <p:nvPr/>
        </p:nvSpPr>
        <p:spPr>
          <a:xfrm>
            <a:off x="1496663" y="216833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FB8C97E-6282-6010-7B78-A13ED85A8C4F}"/>
              </a:ext>
            </a:extLst>
          </p:cNvPr>
          <p:cNvSpPr/>
          <p:nvPr/>
        </p:nvSpPr>
        <p:spPr>
          <a:xfrm>
            <a:off x="4875173" y="6321922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F3E1A8F2-300A-22AA-04F8-C0A4DE4BED0D}"/>
              </a:ext>
            </a:extLst>
          </p:cNvPr>
          <p:cNvSpPr/>
          <p:nvPr/>
        </p:nvSpPr>
        <p:spPr>
          <a:xfrm>
            <a:off x="8069281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riângulo isósceles 28">
            <a:extLst>
              <a:ext uri="{FF2B5EF4-FFF2-40B4-BE49-F238E27FC236}">
                <a16:creationId xmlns:a16="http://schemas.microsoft.com/office/drawing/2014/main" id="{26CCBCEE-6A5E-5F7E-1683-AF8F96E53655}"/>
              </a:ext>
            </a:extLst>
          </p:cNvPr>
          <p:cNvSpPr/>
          <p:nvPr/>
        </p:nvSpPr>
        <p:spPr>
          <a:xfrm>
            <a:off x="3656245" y="6306699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96F807A7-8818-B1A5-7DA8-86DDBC0197A3}"/>
              </a:ext>
            </a:extLst>
          </p:cNvPr>
          <p:cNvSpPr/>
          <p:nvPr/>
        </p:nvSpPr>
        <p:spPr>
          <a:xfrm>
            <a:off x="1412137" y="4374941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9D23F94C-0960-8866-E0A5-3D1265AEABF9}"/>
              </a:ext>
            </a:extLst>
          </p:cNvPr>
          <p:cNvSpPr/>
          <p:nvPr/>
        </p:nvSpPr>
        <p:spPr>
          <a:xfrm>
            <a:off x="1789345" y="1080075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EFBAF836-4F51-EF79-7668-B672AF722589}"/>
              </a:ext>
            </a:extLst>
          </p:cNvPr>
          <p:cNvSpPr/>
          <p:nvPr/>
        </p:nvSpPr>
        <p:spPr>
          <a:xfrm>
            <a:off x="5982768" y="245176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EF5BF4-44D0-E776-C052-521B25D3BAB4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E057CD2-46A2-766C-0C16-ED943873D049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  <a:solidFill>
            <a:schemeClr val="bg1"/>
          </a:solidFill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DD9EEDCF-4452-DC39-02F3-A0FAE1111F00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2318A28D-9A2F-DA5C-B9D2-87101AD503C4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1D5EBC92-A8BE-D099-B16E-E60D306D6C14}"/>
              </a:ext>
            </a:extLst>
          </p:cNvPr>
          <p:cNvSpPr/>
          <p:nvPr/>
        </p:nvSpPr>
        <p:spPr>
          <a:xfrm rot="18757695">
            <a:off x="4359152" y="4610741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7E6640-107C-E59F-36E3-37962BCBEF9C}"/>
              </a:ext>
            </a:extLst>
          </p:cNvPr>
          <p:cNvSpPr/>
          <p:nvPr/>
        </p:nvSpPr>
        <p:spPr>
          <a:xfrm rot="18937410">
            <a:off x="4573964" y="4826785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CC83DA0-546B-A8DA-0167-EEA47C58AC7B}"/>
              </a:ext>
            </a:extLst>
          </p:cNvPr>
          <p:cNvSpPr/>
          <p:nvPr/>
        </p:nvSpPr>
        <p:spPr>
          <a:xfrm rot="20068041">
            <a:off x="5709330" y="173011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B152B0-EF2E-B2D8-8826-23762F7785C1}"/>
              </a:ext>
            </a:extLst>
          </p:cNvPr>
          <p:cNvSpPr/>
          <p:nvPr/>
        </p:nvSpPr>
        <p:spPr>
          <a:xfrm rot="20094078">
            <a:off x="5831490" y="204169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C8A51F-F8E1-2CAD-1CC2-4871D3F373E2}"/>
              </a:ext>
            </a:extLst>
          </p:cNvPr>
          <p:cNvSpPr/>
          <p:nvPr/>
        </p:nvSpPr>
        <p:spPr>
          <a:xfrm rot="21418431">
            <a:off x="3642865" y="2013842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06F752B-B40B-94C6-641E-81349721EEBF}"/>
              </a:ext>
            </a:extLst>
          </p:cNvPr>
          <p:cNvSpPr/>
          <p:nvPr/>
        </p:nvSpPr>
        <p:spPr>
          <a:xfrm rot="21444468">
            <a:off x="3643299" y="2313036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2B45507-E434-1CD4-CF0D-EAE4D432683B}"/>
              </a:ext>
            </a:extLst>
          </p:cNvPr>
          <p:cNvSpPr/>
          <p:nvPr/>
        </p:nvSpPr>
        <p:spPr>
          <a:xfrm rot="10800000">
            <a:off x="3188287" y="3181628"/>
            <a:ext cx="893135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Pentágono 3">
            <a:extLst>
              <a:ext uri="{FF2B5EF4-FFF2-40B4-BE49-F238E27FC236}">
                <a16:creationId xmlns:a16="http://schemas.microsoft.com/office/drawing/2014/main" id="{906FA6B9-97A8-31BE-4340-6326761A2641}"/>
              </a:ext>
            </a:extLst>
          </p:cNvPr>
          <p:cNvSpPr/>
          <p:nvPr/>
        </p:nvSpPr>
        <p:spPr>
          <a:xfrm>
            <a:off x="1429776" y="3204106"/>
            <a:ext cx="334382" cy="29771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ruzada 4">
            <a:extLst>
              <a:ext uri="{FF2B5EF4-FFF2-40B4-BE49-F238E27FC236}">
                <a16:creationId xmlns:a16="http://schemas.microsoft.com/office/drawing/2014/main" id="{6437E9C0-7232-5B56-266D-38D5B279B36D}"/>
              </a:ext>
            </a:extLst>
          </p:cNvPr>
          <p:cNvSpPr/>
          <p:nvPr/>
        </p:nvSpPr>
        <p:spPr>
          <a:xfrm>
            <a:off x="2379720" y="542888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6D7B99BD-7A2F-A4D1-6D03-82098CDC1C17}"/>
              </a:ext>
            </a:extLst>
          </p:cNvPr>
          <p:cNvSpPr/>
          <p:nvPr/>
        </p:nvSpPr>
        <p:spPr>
          <a:xfrm>
            <a:off x="8087762" y="3277321"/>
            <a:ext cx="366019" cy="3615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5D36A098-6165-0FCE-75D1-88D3644B6EBE}"/>
              </a:ext>
            </a:extLst>
          </p:cNvPr>
          <p:cNvSpPr/>
          <p:nvPr/>
        </p:nvSpPr>
        <p:spPr>
          <a:xfrm>
            <a:off x="4812118" y="189141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9" name="Pentágono 8">
            <a:extLst>
              <a:ext uri="{FF2B5EF4-FFF2-40B4-BE49-F238E27FC236}">
                <a16:creationId xmlns:a16="http://schemas.microsoft.com/office/drawing/2014/main" id="{67CA510D-65FC-D8E4-995C-9E45D01E8204}"/>
              </a:ext>
            </a:extLst>
          </p:cNvPr>
          <p:cNvSpPr/>
          <p:nvPr/>
        </p:nvSpPr>
        <p:spPr>
          <a:xfrm>
            <a:off x="5986725" y="6274565"/>
            <a:ext cx="418518" cy="34766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Estrela: 5 Pontos 10">
            <a:extLst>
              <a:ext uri="{FF2B5EF4-FFF2-40B4-BE49-F238E27FC236}">
                <a16:creationId xmlns:a16="http://schemas.microsoft.com/office/drawing/2014/main" id="{47B0C55B-E4E0-C3A3-6055-E7E9F8AF27F3}"/>
              </a:ext>
            </a:extLst>
          </p:cNvPr>
          <p:cNvSpPr/>
          <p:nvPr/>
        </p:nvSpPr>
        <p:spPr>
          <a:xfrm>
            <a:off x="7204904" y="635216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4" name="Estrela: 5 Pontos 33">
            <a:extLst>
              <a:ext uri="{FF2B5EF4-FFF2-40B4-BE49-F238E27FC236}">
                <a16:creationId xmlns:a16="http://schemas.microsoft.com/office/drawing/2014/main" id="{33BDB785-2270-1674-ED44-ADDF59D324C3}"/>
              </a:ext>
            </a:extLst>
          </p:cNvPr>
          <p:cNvSpPr/>
          <p:nvPr/>
        </p:nvSpPr>
        <p:spPr>
          <a:xfrm>
            <a:off x="1884996" y="5422372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5" name="Cruzada 34">
            <a:extLst>
              <a:ext uri="{FF2B5EF4-FFF2-40B4-BE49-F238E27FC236}">
                <a16:creationId xmlns:a16="http://schemas.microsoft.com/office/drawing/2014/main" id="{E4FECEE1-7F8C-A949-6D90-EBCD8AE8468D}"/>
              </a:ext>
            </a:extLst>
          </p:cNvPr>
          <p:cNvSpPr/>
          <p:nvPr/>
        </p:nvSpPr>
        <p:spPr>
          <a:xfrm>
            <a:off x="7696844" y="5405647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4441130-5BA5-C875-0737-B628B76244A7}"/>
                  </a:ext>
                </a:extLst>
              </p14:cNvPr>
              <p14:cNvContentPartPr/>
              <p14:nvPr/>
            </p14:nvContentPartPr>
            <p14:xfrm>
              <a:off x="3055109" y="1792023"/>
              <a:ext cx="3795779" cy="3343275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4441130-5BA5-C875-0737-B628B7624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67" y="1763580"/>
                <a:ext cx="3852663" cy="340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228638A-7987-99C9-69DF-FB5C68F4D457}"/>
              </a:ext>
            </a:extLst>
          </p:cNvPr>
          <p:cNvSpPr/>
          <p:nvPr/>
        </p:nvSpPr>
        <p:spPr>
          <a:xfrm rot="5400000">
            <a:off x="3459686" y="3398522"/>
            <a:ext cx="350336" cy="37374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EA0D7B2-DF7C-5FE1-3A7B-4787822135A4}"/>
              </a:ext>
            </a:extLst>
          </p:cNvPr>
          <p:cNvSpPr txBox="1"/>
          <p:nvPr/>
        </p:nvSpPr>
        <p:spPr>
          <a:xfrm>
            <a:off x="4892403" y="6400617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b="1" dirty="0"/>
              <a:t>versão “Color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14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16789-B7A7-B783-B6F1-4F794EC5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3D9BEA-EF99-1B10-350C-107DBD4ABEF7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649D2B-4B0B-0992-29CC-C93DAEF8193C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20CD1C5-67D4-1476-8227-162B87F24F36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  <a:solidFill>
            <a:schemeClr val="bg1"/>
          </a:solidFill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06179A8A-22CA-BAD1-962F-00A94DC5D09F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16A0810B-9039-A5B9-8386-BD8DBD52AA20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CB443204-26D5-4ACD-918A-5930CADF49A0}"/>
              </a:ext>
            </a:extLst>
          </p:cNvPr>
          <p:cNvSpPr/>
          <p:nvPr/>
        </p:nvSpPr>
        <p:spPr>
          <a:xfrm rot="18757695">
            <a:off x="4359152" y="4610741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B4AC091-EFC2-4346-2F50-DD10F9BF94F8}"/>
              </a:ext>
            </a:extLst>
          </p:cNvPr>
          <p:cNvSpPr/>
          <p:nvPr/>
        </p:nvSpPr>
        <p:spPr>
          <a:xfrm rot="18937410">
            <a:off x="4573964" y="4826785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BB536A-2358-C8BC-B046-64C6C42820F9}"/>
              </a:ext>
            </a:extLst>
          </p:cNvPr>
          <p:cNvSpPr/>
          <p:nvPr/>
        </p:nvSpPr>
        <p:spPr>
          <a:xfrm rot="20068041">
            <a:off x="5709330" y="173011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E4B8FCC-F536-056E-8C9A-5575E8CEE371}"/>
              </a:ext>
            </a:extLst>
          </p:cNvPr>
          <p:cNvSpPr/>
          <p:nvPr/>
        </p:nvSpPr>
        <p:spPr>
          <a:xfrm rot="20094078">
            <a:off x="5831490" y="204169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6D15FB-E325-B943-74C7-2FCE34017BC9}"/>
              </a:ext>
            </a:extLst>
          </p:cNvPr>
          <p:cNvSpPr/>
          <p:nvPr/>
        </p:nvSpPr>
        <p:spPr>
          <a:xfrm rot="21418431">
            <a:off x="3642865" y="2013842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443A6A-8F7C-AC89-AF5E-58192DCBCD3C}"/>
              </a:ext>
            </a:extLst>
          </p:cNvPr>
          <p:cNvSpPr/>
          <p:nvPr/>
        </p:nvSpPr>
        <p:spPr>
          <a:xfrm rot="21444468">
            <a:off x="3643299" y="2313036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A318DC-6FFC-F5F5-5A90-0CF6CF0A28F7}"/>
              </a:ext>
            </a:extLst>
          </p:cNvPr>
          <p:cNvSpPr/>
          <p:nvPr/>
        </p:nvSpPr>
        <p:spPr>
          <a:xfrm rot="10800000">
            <a:off x="3188287" y="3181628"/>
            <a:ext cx="893135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9F0978C-E9E0-2976-F130-ED4287783B71}"/>
                  </a:ext>
                </a:extLst>
              </p14:cNvPr>
              <p14:cNvContentPartPr/>
              <p14:nvPr/>
            </p14:nvContentPartPr>
            <p14:xfrm>
              <a:off x="3055109" y="1792023"/>
              <a:ext cx="3795779" cy="3343275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9F0978C-E9E0-2976-F130-ED4287783B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67" y="1763580"/>
                <a:ext cx="3852663" cy="340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1EB6FBA-4567-40B4-75E1-2D31C83FD67C}"/>
              </a:ext>
            </a:extLst>
          </p:cNvPr>
          <p:cNvSpPr/>
          <p:nvPr/>
        </p:nvSpPr>
        <p:spPr>
          <a:xfrm rot="5400000">
            <a:off x="3459686" y="3398522"/>
            <a:ext cx="350336" cy="37374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AF4815D-2DBD-EE3C-AC4B-AFB34792D687}"/>
              </a:ext>
            </a:extLst>
          </p:cNvPr>
          <p:cNvSpPr txBox="1"/>
          <p:nvPr/>
        </p:nvSpPr>
        <p:spPr>
          <a:xfrm>
            <a:off x="4892403" y="6400617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b="1" dirty="0"/>
              <a:t>versão “</a:t>
            </a:r>
            <a:r>
              <a:rPr lang="pt-PT" b="1" dirty="0" err="1"/>
              <a:t>Tag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5545550A-C0AD-32F4-F6D8-17D4067D3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" y="149979"/>
            <a:ext cx="712461" cy="72208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929E2A6-8C2F-65F6-8EF5-923F9E60C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" y="900947"/>
            <a:ext cx="712461" cy="71246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BB6BF98-1982-F207-A863-FBE7BE452C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3" y="1618381"/>
            <a:ext cx="722089" cy="72208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9BD965B5-ECC7-AF68-58DC-7757C1E97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8" y="2382091"/>
            <a:ext cx="701261" cy="705967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CF038F4-1DFC-3A78-FC8C-8398B7AA2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2" y="3111276"/>
            <a:ext cx="701262" cy="70600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8DA9AE3F-5FB4-6E1A-6850-05D9FD7023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16" y="3863713"/>
            <a:ext cx="709064" cy="7139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9FB3DEC-E561-4D81-3AA3-63855FD6B0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2" y="4578040"/>
            <a:ext cx="696068" cy="70560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A051F7D1-46ED-A680-831D-23262CE7A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86" y="177316"/>
            <a:ext cx="451436" cy="457536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9D8BDFF-47D2-3C31-AF86-4AF024AA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023" y="1846986"/>
            <a:ext cx="451436" cy="4575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6BCFC55F-B7C7-F860-D0FC-D168BF6E8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22" y="6241283"/>
            <a:ext cx="451436" cy="45753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70F8C76C-8274-8D8F-0417-CAF2B56DA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314" y="166263"/>
            <a:ext cx="457535" cy="457535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5C375859-53CD-F2AF-AA6C-BD60960E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166" y="1898417"/>
            <a:ext cx="457535" cy="457535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B1EEF1FE-E8D3-1858-B2E7-19F4CB2E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023" y="4386060"/>
            <a:ext cx="457535" cy="457535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1122A858-2E3B-6DDC-35D1-854CE7F2E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512" y="159181"/>
            <a:ext cx="457535" cy="45753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75C5DCCF-2045-9958-8F81-6BB0B3ADC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946" y="6241284"/>
            <a:ext cx="457535" cy="45753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3C89C077-3DDE-9775-F451-A0ADF48DD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579" y="4415878"/>
            <a:ext cx="457535" cy="457535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938922F8-9D44-4534-C89E-AA42D9957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576" y="2790960"/>
            <a:ext cx="457535" cy="45753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098B4BEA-7A3E-E8C2-8444-9118CB9155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3767" y="6238548"/>
            <a:ext cx="451436" cy="45762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21304CA6-6E10-ABC4-5EDF-44D38FFD5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343" y="6238548"/>
            <a:ext cx="454463" cy="4575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154F97FE-00AB-1B33-4159-6E4DA9D90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802" y="3685818"/>
            <a:ext cx="454463" cy="4575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2739E7EB-7568-BB1A-CBDC-FF91850FE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361" y="160374"/>
            <a:ext cx="454463" cy="457534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BFB8D33F-4A8E-908A-7C58-C473D343BE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5" y="5315145"/>
            <a:ext cx="696068" cy="723726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4F156EC3-3400-C35F-4DC4-8B0A94C78E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364" y="3579420"/>
            <a:ext cx="457535" cy="475715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6A98A502-D612-BACC-B6AE-138F9978C1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730" y="2772780"/>
            <a:ext cx="457535" cy="475715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AF9C6A81-38F4-B7E3-8D0B-C7EABEFD51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54" y="5592094"/>
            <a:ext cx="481417" cy="490919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88B0903C-E731-D9DC-5370-2D20CA3839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9393" y="723014"/>
            <a:ext cx="481417" cy="490919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84CB0E59-6B4E-BE8A-6F7C-645DA06DB5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53" y="774987"/>
            <a:ext cx="481417" cy="490919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4C4E8B8E-2EDD-5212-406A-39C6371559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4815" y="5592093"/>
            <a:ext cx="481417" cy="490919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911C2F09-2D71-5EBD-A193-903A9B24AC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08" y="6063492"/>
            <a:ext cx="687997" cy="7015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64C5E7C-41FE-DC57-3977-C23F43090CAD}"/>
              </a:ext>
            </a:extLst>
          </p:cNvPr>
          <p:cNvSpPr txBox="1"/>
          <p:nvPr/>
        </p:nvSpPr>
        <p:spPr>
          <a:xfrm>
            <a:off x="438219" y="37925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77FE1A-036D-7FB5-359A-83C16CB337DC}"/>
              </a:ext>
            </a:extLst>
          </p:cNvPr>
          <p:cNvSpPr txBox="1"/>
          <p:nvPr/>
        </p:nvSpPr>
        <p:spPr>
          <a:xfrm>
            <a:off x="425988" y="1079921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52DF33-630B-D8B9-45F6-CA7F01C06230}"/>
              </a:ext>
            </a:extLst>
          </p:cNvPr>
          <p:cNvSpPr txBox="1"/>
          <p:nvPr/>
        </p:nvSpPr>
        <p:spPr>
          <a:xfrm>
            <a:off x="425988" y="190219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E05681-83DE-4BA0-8662-BD39E5FB3E07}"/>
              </a:ext>
            </a:extLst>
          </p:cNvPr>
          <p:cNvSpPr txBox="1"/>
          <p:nvPr/>
        </p:nvSpPr>
        <p:spPr>
          <a:xfrm>
            <a:off x="404662" y="262424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91CF88-4A8B-EB8C-ADE7-45E56707AD51}"/>
              </a:ext>
            </a:extLst>
          </p:cNvPr>
          <p:cNvSpPr txBox="1"/>
          <p:nvPr/>
        </p:nvSpPr>
        <p:spPr>
          <a:xfrm>
            <a:off x="425988" y="3334795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10F9FC-093F-63FA-1090-231D52BAF1C0}"/>
              </a:ext>
            </a:extLst>
          </p:cNvPr>
          <p:cNvSpPr txBox="1"/>
          <p:nvPr/>
        </p:nvSpPr>
        <p:spPr>
          <a:xfrm>
            <a:off x="414406" y="4146347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29334B-FCCB-2514-305F-07B2B7AB55B7}"/>
              </a:ext>
            </a:extLst>
          </p:cNvPr>
          <p:cNvSpPr txBox="1"/>
          <p:nvPr/>
        </p:nvSpPr>
        <p:spPr>
          <a:xfrm>
            <a:off x="394700" y="4819089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662D26-BAFE-68F1-81D4-6A87CAAE8754}"/>
              </a:ext>
            </a:extLst>
          </p:cNvPr>
          <p:cNvSpPr txBox="1"/>
          <p:nvPr/>
        </p:nvSpPr>
        <p:spPr>
          <a:xfrm>
            <a:off x="438219" y="5518058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716B0C-56DD-4196-D5BF-E7F890AFCE86}"/>
              </a:ext>
            </a:extLst>
          </p:cNvPr>
          <p:cNvSpPr txBox="1"/>
          <p:nvPr/>
        </p:nvSpPr>
        <p:spPr>
          <a:xfrm>
            <a:off x="434266" y="629259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9</a:t>
            </a:r>
          </a:p>
        </p:txBody>
      </p:sp>
    </p:spTree>
    <p:extLst>
      <p:ext uri="{BB962C8B-B14F-4D97-AF65-F5344CB8AC3E}">
        <p14:creationId xmlns:p14="http://schemas.microsoft.com/office/powerpoint/2010/main" val="176102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E4F64-C5A7-D8B4-83C3-DC58F16EC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43A298-FB76-682E-F357-AE855D6BC755}"/>
              </a:ext>
            </a:extLst>
          </p:cNvPr>
          <p:cNvSpPr txBox="1"/>
          <p:nvPr/>
        </p:nvSpPr>
        <p:spPr>
          <a:xfrm>
            <a:off x="8026886" y="72016"/>
            <a:ext cx="1782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 err="1"/>
              <a:t>AzorCar</a:t>
            </a:r>
            <a:r>
              <a:rPr lang="pt-PT" sz="2400" b="1" dirty="0"/>
              <a:t> </a:t>
            </a:r>
            <a:r>
              <a:rPr lang="pt-PT" sz="2400" b="1" dirty="0" err="1"/>
              <a:t>Challenge</a:t>
            </a:r>
            <a:endParaRPr lang="pt-PT" sz="2400" b="1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1CC8F2B-0EC4-AC47-8369-EF118054BDF0}"/>
              </a:ext>
            </a:extLst>
          </p:cNvPr>
          <p:cNvSpPr txBox="1"/>
          <p:nvPr/>
        </p:nvSpPr>
        <p:spPr>
          <a:xfrm>
            <a:off x="8061023" y="5914407"/>
            <a:ext cx="178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B1BF0E-078A-6667-303C-1C52FE9293B3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  <a:solidFill>
            <a:schemeClr val="bg1"/>
          </a:solidFill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EB22652D-135D-A2CC-E537-B970614E36CF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52A0918E-DAA0-5FFF-4726-089B62B93946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grp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CEB37A4E-38FA-5193-864D-0B7F51DBDE80}"/>
              </a:ext>
            </a:extLst>
          </p:cNvPr>
          <p:cNvSpPr/>
          <p:nvPr/>
        </p:nvSpPr>
        <p:spPr>
          <a:xfrm rot="18757695">
            <a:off x="4359152" y="4610741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FFF0454-5021-2CE1-BF14-750E13AB3EF1}"/>
              </a:ext>
            </a:extLst>
          </p:cNvPr>
          <p:cNvSpPr/>
          <p:nvPr/>
        </p:nvSpPr>
        <p:spPr>
          <a:xfrm rot="18937410">
            <a:off x="4573964" y="4826785"/>
            <a:ext cx="180975" cy="123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5F0790-8E2E-6CCB-55AB-B0295C402B07}"/>
              </a:ext>
            </a:extLst>
          </p:cNvPr>
          <p:cNvSpPr/>
          <p:nvPr/>
        </p:nvSpPr>
        <p:spPr>
          <a:xfrm rot="20068041">
            <a:off x="5709330" y="173011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864F96-013B-EF40-4B79-F42E7DEB71BF}"/>
              </a:ext>
            </a:extLst>
          </p:cNvPr>
          <p:cNvSpPr/>
          <p:nvPr/>
        </p:nvSpPr>
        <p:spPr>
          <a:xfrm rot="20094078">
            <a:off x="5831490" y="2041690"/>
            <a:ext cx="180975" cy="1238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56515BE-265D-2C4F-40E2-847311470764}"/>
              </a:ext>
            </a:extLst>
          </p:cNvPr>
          <p:cNvSpPr/>
          <p:nvPr/>
        </p:nvSpPr>
        <p:spPr>
          <a:xfrm rot="21418431">
            <a:off x="3642865" y="2013842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2D9E0F-E9EE-B22F-6FE2-333D8DA527BE}"/>
              </a:ext>
            </a:extLst>
          </p:cNvPr>
          <p:cNvSpPr/>
          <p:nvPr/>
        </p:nvSpPr>
        <p:spPr>
          <a:xfrm rot="21444468">
            <a:off x="3643299" y="2313036"/>
            <a:ext cx="180975" cy="1238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FF71C7-DCC5-1D11-71DB-6C7ED82A37D6}"/>
              </a:ext>
            </a:extLst>
          </p:cNvPr>
          <p:cNvSpPr/>
          <p:nvPr/>
        </p:nvSpPr>
        <p:spPr>
          <a:xfrm rot="10800000">
            <a:off x="3188287" y="3181628"/>
            <a:ext cx="893135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623C125-5C3D-03C4-F03D-C390E646E05F}"/>
                  </a:ext>
                </a:extLst>
              </p14:cNvPr>
              <p14:cNvContentPartPr/>
              <p14:nvPr/>
            </p14:nvContentPartPr>
            <p14:xfrm>
              <a:off x="3055109" y="1792023"/>
              <a:ext cx="3795779" cy="3343275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623C125-5C3D-03C4-F03D-C390E646E0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667" y="1763580"/>
                <a:ext cx="3852663" cy="3400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17830F6F-757A-BD61-AA81-FB69A7DA68C5}"/>
              </a:ext>
            </a:extLst>
          </p:cNvPr>
          <p:cNvSpPr/>
          <p:nvPr/>
        </p:nvSpPr>
        <p:spPr>
          <a:xfrm rot="5400000">
            <a:off x="3459686" y="3398522"/>
            <a:ext cx="350336" cy="373748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BB0661D-FEB8-4101-0FDA-4DD64618328E}"/>
              </a:ext>
            </a:extLst>
          </p:cNvPr>
          <p:cNvSpPr txBox="1"/>
          <p:nvPr/>
        </p:nvSpPr>
        <p:spPr>
          <a:xfrm>
            <a:off x="4892403" y="6400617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PT" b="1" dirty="0"/>
              <a:t>versão “</a:t>
            </a:r>
            <a:r>
              <a:rPr lang="pt-PT" b="1" dirty="0" err="1"/>
              <a:t>Tag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6A7E929-C761-749E-2D3F-9A0E3E89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" y="149979"/>
            <a:ext cx="712461" cy="722089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F8D65E1D-A3DE-55B7-52CF-EEBEF995B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2" y="900947"/>
            <a:ext cx="712461" cy="712461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D543133E-5B80-9835-4DB6-CC731203A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3" y="1618381"/>
            <a:ext cx="722089" cy="72208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71ECAF5F-CAD6-1023-5A8F-3A4F36686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18" y="2382091"/>
            <a:ext cx="701261" cy="705967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A80F5D21-B894-E709-A55A-AACFC1807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72" y="3111276"/>
            <a:ext cx="701262" cy="70600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284A32D0-D750-49F8-4490-20630C816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16" y="3863713"/>
            <a:ext cx="709064" cy="7139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7DA67A4C-6A97-DF03-A9A7-89E4EF5F47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2" y="4578040"/>
            <a:ext cx="696068" cy="70560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A809B074-215E-AF48-03C2-C7063B28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286" y="177316"/>
            <a:ext cx="451436" cy="457536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0EBA421-B2AC-7DD3-4BA8-7593E05AA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023" y="1846986"/>
            <a:ext cx="451436" cy="457536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3249E326-E1C4-3F8E-63F0-9A51CAE62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022" y="6241283"/>
            <a:ext cx="451436" cy="457536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9018DC88-0AB7-8E2A-E4EB-07B19068A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314" y="166263"/>
            <a:ext cx="457535" cy="457535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C2BAFF7-EEBE-8A60-EE34-C88907A6C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166" y="1898417"/>
            <a:ext cx="457535" cy="457535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D4E98C0C-7CBB-2FA2-BC20-67097C80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157" y="4540824"/>
            <a:ext cx="457535" cy="457535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93F2C0B-B397-4B03-7DF2-299129F27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7512" y="159181"/>
            <a:ext cx="457535" cy="457535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C9435F7-F36F-A4E6-29AB-D01214591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946" y="6241284"/>
            <a:ext cx="457535" cy="457535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DDE22830-91A2-F939-4A00-5EB0BF33E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579" y="4415878"/>
            <a:ext cx="457535" cy="457535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1913FD5D-9079-0425-0E7D-5A2D25AD2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576" y="2790960"/>
            <a:ext cx="457535" cy="457535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B8337DB-5D2C-BFAE-C80D-FED4E13F51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3767" y="6238548"/>
            <a:ext cx="451436" cy="45762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B7ADFA8-CA87-B7EB-7B11-1AFFEC334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343" y="6238548"/>
            <a:ext cx="454463" cy="457534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BD29772C-171C-EE90-5FBC-B9055A3DF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1802" y="3685818"/>
            <a:ext cx="454463" cy="457534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124C3E1E-96AF-255A-E57C-5F8569400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4361" y="160374"/>
            <a:ext cx="454463" cy="457534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AFA71063-448F-9A59-51F1-F49ABDD9A8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5" y="5315145"/>
            <a:ext cx="696068" cy="723726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2B9C782-E2CA-E305-B3FB-F60997E89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4733" y="3647291"/>
            <a:ext cx="457535" cy="475715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B2F92EEB-BD32-88E1-AEE2-D1FEAB32BB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730" y="2772780"/>
            <a:ext cx="457535" cy="475715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69BDEA-93C0-A7D1-9897-F569DA233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54" y="5592094"/>
            <a:ext cx="481417" cy="490919"/>
          </a:xfrm>
          <a:prstGeom prst="rect">
            <a:avLst/>
          </a:prstGeom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C46014E4-F5E3-5EAF-CDAE-1DD306C4D3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9393" y="723014"/>
            <a:ext cx="481417" cy="490919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D28DB322-554C-336B-85E6-C02560D1AD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3553" y="774987"/>
            <a:ext cx="481417" cy="490919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4CAED7F4-C940-9B50-1276-4BD6ADCF9D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7691" y="5592093"/>
            <a:ext cx="481417" cy="490919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09CAB9CF-79A0-9BE6-4D58-582892F08E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08" y="6063492"/>
            <a:ext cx="687997" cy="7015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FA1525-C396-9AEF-A680-8A970197A565}"/>
              </a:ext>
            </a:extLst>
          </p:cNvPr>
          <p:cNvSpPr txBox="1"/>
          <p:nvPr/>
        </p:nvSpPr>
        <p:spPr>
          <a:xfrm>
            <a:off x="438219" y="37925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0684A5-C520-4432-24D7-6A14FD0FBA6B}"/>
              </a:ext>
            </a:extLst>
          </p:cNvPr>
          <p:cNvSpPr txBox="1"/>
          <p:nvPr/>
        </p:nvSpPr>
        <p:spPr>
          <a:xfrm>
            <a:off x="425988" y="1079921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16237B-0E37-D74F-85FD-88A8B8AA69A3}"/>
              </a:ext>
            </a:extLst>
          </p:cNvPr>
          <p:cNvSpPr txBox="1"/>
          <p:nvPr/>
        </p:nvSpPr>
        <p:spPr>
          <a:xfrm>
            <a:off x="425988" y="190219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E6D655-9A90-8D71-22C6-E1EB2D3B9F66}"/>
              </a:ext>
            </a:extLst>
          </p:cNvPr>
          <p:cNvSpPr txBox="1"/>
          <p:nvPr/>
        </p:nvSpPr>
        <p:spPr>
          <a:xfrm>
            <a:off x="404662" y="262424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0D4E98-3C80-5B4F-DD34-B6A851012447}"/>
              </a:ext>
            </a:extLst>
          </p:cNvPr>
          <p:cNvSpPr txBox="1"/>
          <p:nvPr/>
        </p:nvSpPr>
        <p:spPr>
          <a:xfrm>
            <a:off x="425988" y="3334795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7C2CC0-4F08-06BC-AB6E-14C3021764C1}"/>
              </a:ext>
            </a:extLst>
          </p:cNvPr>
          <p:cNvSpPr txBox="1"/>
          <p:nvPr/>
        </p:nvSpPr>
        <p:spPr>
          <a:xfrm>
            <a:off x="414406" y="4146347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AF64F0-015B-8143-AA1A-4EE7F54F9B4C}"/>
              </a:ext>
            </a:extLst>
          </p:cNvPr>
          <p:cNvSpPr txBox="1"/>
          <p:nvPr/>
        </p:nvSpPr>
        <p:spPr>
          <a:xfrm>
            <a:off x="394700" y="4819089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F471F00-3F3A-E465-E7CC-659496765F5C}"/>
              </a:ext>
            </a:extLst>
          </p:cNvPr>
          <p:cNvSpPr txBox="1"/>
          <p:nvPr/>
        </p:nvSpPr>
        <p:spPr>
          <a:xfrm>
            <a:off x="438219" y="5518058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A093CA6-69DD-6CE3-98F4-1F59012CE5CD}"/>
              </a:ext>
            </a:extLst>
          </p:cNvPr>
          <p:cNvSpPr txBox="1"/>
          <p:nvPr/>
        </p:nvSpPr>
        <p:spPr>
          <a:xfrm>
            <a:off x="434266" y="629259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9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AE04C02-B547-CD9D-78E1-FB36D71183A0}"/>
              </a:ext>
            </a:extLst>
          </p:cNvPr>
          <p:cNvSpPr/>
          <p:nvPr/>
        </p:nvSpPr>
        <p:spPr>
          <a:xfrm>
            <a:off x="1590141" y="1403695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C62502FF-1ED8-F0DF-BA26-D72CACFC4213}"/>
              </a:ext>
            </a:extLst>
          </p:cNvPr>
          <p:cNvSpPr/>
          <p:nvPr/>
        </p:nvSpPr>
        <p:spPr>
          <a:xfrm>
            <a:off x="1482669" y="3318300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Pentágono 25">
            <a:extLst>
              <a:ext uri="{FF2B5EF4-FFF2-40B4-BE49-F238E27FC236}">
                <a16:creationId xmlns:a16="http://schemas.microsoft.com/office/drawing/2014/main" id="{C2B70B68-C4EF-D0AF-2FE0-36A7B4D9BFBD}"/>
              </a:ext>
            </a:extLst>
          </p:cNvPr>
          <p:cNvSpPr/>
          <p:nvPr/>
        </p:nvSpPr>
        <p:spPr>
          <a:xfrm>
            <a:off x="1523254" y="2439469"/>
            <a:ext cx="334382" cy="297712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AE0445-F8E3-AB7D-BC5D-581CB3ABCABA}"/>
              </a:ext>
            </a:extLst>
          </p:cNvPr>
          <p:cNvSpPr/>
          <p:nvPr/>
        </p:nvSpPr>
        <p:spPr>
          <a:xfrm>
            <a:off x="3771875" y="280896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2197B15A-DF5A-2986-B96D-F4B017C73D93}"/>
              </a:ext>
            </a:extLst>
          </p:cNvPr>
          <p:cNvSpPr/>
          <p:nvPr/>
        </p:nvSpPr>
        <p:spPr>
          <a:xfrm>
            <a:off x="5604691" y="246174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ruzada 28">
            <a:extLst>
              <a:ext uri="{FF2B5EF4-FFF2-40B4-BE49-F238E27FC236}">
                <a16:creationId xmlns:a16="http://schemas.microsoft.com/office/drawing/2014/main" id="{CCE0D5E0-5394-1A7A-2190-1C612E174694}"/>
              </a:ext>
            </a:extLst>
          </p:cNvPr>
          <p:cNvSpPr/>
          <p:nvPr/>
        </p:nvSpPr>
        <p:spPr>
          <a:xfrm>
            <a:off x="2558673" y="372174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Estrela: 5 Pontos 29">
            <a:extLst>
              <a:ext uri="{FF2B5EF4-FFF2-40B4-BE49-F238E27FC236}">
                <a16:creationId xmlns:a16="http://schemas.microsoft.com/office/drawing/2014/main" id="{416074C3-AE1B-2426-E2DA-DEECF219C04D}"/>
              </a:ext>
            </a:extLst>
          </p:cNvPr>
          <p:cNvSpPr/>
          <p:nvPr/>
        </p:nvSpPr>
        <p:spPr>
          <a:xfrm>
            <a:off x="4637455" y="191226"/>
            <a:ext cx="370660" cy="346937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DC8B20-647C-B8AD-BCBB-0ECAE80CF244}"/>
              </a:ext>
            </a:extLst>
          </p:cNvPr>
          <p:cNvSpPr/>
          <p:nvPr/>
        </p:nvSpPr>
        <p:spPr>
          <a:xfrm>
            <a:off x="7978733" y="1436537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4034A36E-87BC-1D8F-9D04-EC2B1F929C24}"/>
              </a:ext>
            </a:extLst>
          </p:cNvPr>
          <p:cNvSpPr/>
          <p:nvPr/>
        </p:nvSpPr>
        <p:spPr>
          <a:xfrm>
            <a:off x="8083186" y="3269436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D041D4F2-D42B-A986-6A58-D2EE850DF820}"/>
              </a:ext>
            </a:extLst>
          </p:cNvPr>
          <p:cNvSpPr/>
          <p:nvPr/>
        </p:nvSpPr>
        <p:spPr>
          <a:xfrm>
            <a:off x="8096735" y="2391580"/>
            <a:ext cx="366019" cy="36150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Cruzada 34">
            <a:extLst>
              <a:ext uri="{FF2B5EF4-FFF2-40B4-BE49-F238E27FC236}">
                <a16:creationId xmlns:a16="http://schemas.microsoft.com/office/drawing/2014/main" id="{D80FA2A5-C122-2B2E-9C2E-E82EF1892DB3}"/>
              </a:ext>
            </a:extLst>
          </p:cNvPr>
          <p:cNvSpPr/>
          <p:nvPr/>
        </p:nvSpPr>
        <p:spPr>
          <a:xfrm>
            <a:off x="8107176" y="4160496"/>
            <a:ext cx="329610" cy="361507"/>
          </a:xfrm>
          <a:prstGeom prst="plus">
            <a:avLst>
              <a:gd name="adj" fmla="val 2822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7F7928-3BB3-6798-FA5F-3F7BF9F215D1}"/>
              </a:ext>
            </a:extLst>
          </p:cNvPr>
          <p:cNvSpPr/>
          <p:nvPr/>
        </p:nvSpPr>
        <p:spPr>
          <a:xfrm>
            <a:off x="2696200" y="6095557"/>
            <a:ext cx="255181" cy="255182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807278F-8C3F-BF9B-7ABA-6488A0FBC339}"/>
              </a:ext>
            </a:extLst>
          </p:cNvPr>
          <p:cNvSpPr/>
          <p:nvPr/>
        </p:nvSpPr>
        <p:spPr>
          <a:xfrm>
            <a:off x="4910276" y="6348836"/>
            <a:ext cx="244549" cy="2640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AA20D4FB-5341-B8EC-8231-598C0CC62E15}"/>
              </a:ext>
            </a:extLst>
          </p:cNvPr>
          <p:cNvSpPr/>
          <p:nvPr/>
        </p:nvSpPr>
        <p:spPr>
          <a:xfrm>
            <a:off x="3818127" y="6342326"/>
            <a:ext cx="352021" cy="29771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Pentágono 42">
            <a:extLst>
              <a:ext uri="{FF2B5EF4-FFF2-40B4-BE49-F238E27FC236}">
                <a16:creationId xmlns:a16="http://schemas.microsoft.com/office/drawing/2014/main" id="{9CA8E0C2-C151-7861-0223-03DF91D114E7}"/>
              </a:ext>
            </a:extLst>
          </p:cNvPr>
          <p:cNvSpPr/>
          <p:nvPr/>
        </p:nvSpPr>
        <p:spPr>
          <a:xfrm>
            <a:off x="5752402" y="6306089"/>
            <a:ext cx="418518" cy="34766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4191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118</Words>
  <Application>Microsoft Office PowerPoint</Application>
  <PresentationFormat>Papel A4 (210x297 mm)</PresentationFormat>
  <Paragraphs>45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7</cp:revision>
  <dcterms:created xsi:type="dcterms:W3CDTF">2025-05-26T19:53:49Z</dcterms:created>
  <dcterms:modified xsi:type="dcterms:W3CDTF">2025-07-23T15:37:45Z</dcterms:modified>
</cp:coreProperties>
</file>