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56" r:id="rId4"/>
    <p:sldId id="268" r:id="rId5"/>
    <p:sldId id="269" r:id="rId6"/>
    <p:sldId id="27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FFFF00"/>
    <a:srgbClr val="FF0000"/>
    <a:srgbClr val="00FFFF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20/07/2025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596F8A4-17F1-5C02-49BA-B2A3B0081B5E}"/>
              </a:ext>
            </a:extLst>
          </p:cNvPr>
          <p:cNvSpPr txBox="1">
            <a:spLocks/>
          </p:cNvSpPr>
          <p:nvPr/>
        </p:nvSpPr>
        <p:spPr>
          <a:xfrm>
            <a:off x="-412954" y="450646"/>
            <a:ext cx="8120216" cy="935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Marcadores TAGS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9120F628-721C-6CD3-2B97-79EF2403E9A6}"/>
              </a:ext>
            </a:extLst>
          </p:cNvPr>
          <p:cNvSpPr txBox="1">
            <a:spLocks/>
          </p:cNvSpPr>
          <p:nvPr/>
        </p:nvSpPr>
        <p:spPr>
          <a:xfrm>
            <a:off x="-412954" y="4586749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/>
              <a:t>AzorCar Challenge</a:t>
            </a:r>
          </a:p>
          <a:p>
            <a:pPr algn="r"/>
            <a:r>
              <a:rPr lang="pt-PT" sz="6000"/>
              <a:t>AzoresBot 2025</a:t>
            </a:r>
            <a:endParaRPr lang="pt-PT" sz="6000" dirty="0"/>
          </a:p>
        </p:txBody>
      </p:sp>
      <p:pic>
        <p:nvPicPr>
          <p:cNvPr id="15" name="Imagem 14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3A60D5C8-D069-2710-E80D-EC52A4C4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6038429" y="918420"/>
            <a:ext cx="3867571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DF90C-FF44-02DF-90A5-2BF050ED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B177923-CFFD-BBFF-0B68-5AA2587A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3" y="63235"/>
            <a:ext cx="9495133" cy="67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44">
            <a:extLst>
              <a:ext uri="{FF2B5EF4-FFF2-40B4-BE49-F238E27FC236}">
                <a16:creationId xmlns:a16="http://schemas.microsoft.com/office/drawing/2014/main" id="{FBA8BCFA-89E0-0B25-6F75-B8B18DDA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6420574" cy="646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729DCE-A2F3-7861-336D-D404036A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06B1005-47FE-B788-A049-4AF7BACA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7" y="230813"/>
            <a:ext cx="8734902" cy="6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4CA76-C382-0F07-D4D8-02DA817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63B186C-3A43-621D-8940-F8F0DD3F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5" y="230812"/>
            <a:ext cx="6540320" cy="430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0DDCA-40B6-F84B-42AF-2504ECC75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09DEBF-7921-C5A0-A095-46D25FE3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" y="230812"/>
            <a:ext cx="8655349" cy="4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</Words>
  <Application>Microsoft Office PowerPoint</Application>
  <PresentationFormat>Papel A4 (210x297 mm)</PresentationFormat>
  <Paragraphs>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14</cp:revision>
  <dcterms:created xsi:type="dcterms:W3CDTF">2025-05-26T18:21:46Z</dcterms:created>
  <dcterms:modified xsi:type="dcterms:W3CDTF">2025-07-20T23:37:35Z</dcterms:modified>
</cp:coreProperties>
</file>