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086" y="33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9:57:06.394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5449 103 24575,'-36'0'0,"0"1"0,-56 9 0,80-8 0,0 1 0,0 0 0,1 1 0,-1 0 0,1 1 0,0 0 0,0 0 0,1 1 0,0 0 0,0 1 0,-13 11 0,-45 48 0,-63 54 0,-10-18 0,-27 21 0,33 2 0,42-57 0,77-53 0,5-3 0,0 0 0,-1-1 0,-1 0 0,0-1 0,-1 0 0,0-1 0,0 0 0,-1-1 0,-20 8 0,-128 47 0,89-31 0,48-22 0,4 0 0,0-1 0,0 0 0,-1-2 0,0 0 0,-1-2 0,0 0 0,1-2 0,-32 2 0,33-4 0,1 1 0,0 1 0,-37 9 0,-17 4 0,-2-5 0,27-2 0,0-3 0,-59 1 0,74-6 0,-70 13 0,81-10 0,-21 1 0,-77 0 0,5-1 0,63 4 0,-18 1 0,-1327-9 0,1348 2 0,-97 18 0,90-10 0,46-7 0,1 0 0,0 0 0,0 1 0,1 1 0,-1 0 0,1 0 0,-16 11 0,14-9 0,0 0 0,0 0 0,-1-1 0,-16 5 0,17-6 0,1 0 0,0 1 0,0 0 0,0 0 0,1 1 0,0 1 0,1-1 0,-16 17 0,11-11 0,0 0 0,-27 17 0,-5-3 0,-7 4 0,-94 72 0,58-20 0,-38 33 0,92-86 0,25-23 0,0 2 0,0-1 0,-13 17 0,13-14 0,2 0 0,0 0 0,0 1 0,1 0 0,1 0 0,0 1 0,0 0 0,2 0 0,0 0 0,0 0 0,-2 22 0,-10 55 0,10-64 0,1-1 0,1 0 0,1 28 0,2 34 0,3 77 0,16-48 0,-14-102 0,1 0 0,0-1 0,1 1 0,0-1 0,1 0 0,1-1 0,13 18 0,2 5 0,72 140 0,-91-169 0,0 0 0,1 0 0,0 0 0,0-1 0,0 0 0,1 0 0,0 0 0,0 0 0,10 5 0,32 29 0,-30-21 0,1 0 0,0-1 0,2 0 0,0-2 0,1-1 0,24 13 0,-36-20 0,0 0 0,-1 0 0,0 1 0,-1 0 0,1 1 0,8 12 0,-11-14 0,0 1 0,0-1 0,0 0 0,1-1 0,0 0 0,1 0 0,-1 0 0,1 0 0,1-1 0,-1-1 0,10 5 0,4 0 0,-1 1 0,0 1 0,0 1 0,-1 1 0,25 21 0,-21-16 0,0-1 0,46 24 0,-41-25 0,-1 1 0,0 1 0,29 26 0,29 19 0,-52-45 0,-27-15 0,0 1 0,0 0 0,0 0 0,0 0 0,-1 0 0,7 8 0,136 127 0,-136-125 0,0 1 0,-1 0 0,-1 1 0,17 31 0,9 14 0,-19-37 0,-2 2 0,21 45 0,-15-24 0,-12-29 0,-1 2 0,-1-1 0,6 25 0,-8-19 0,6 27 0,8 75 0,-4-1 0,-7-70 0,1 81 0,-10-66 0,1-20 0,-2 0 0,-10 61 0,6-75 0,0 57 0,5-67 0,-1 1 0,-1-1 0,-2 0 0,-11 44 0,-74 162 0,10-32 0,11-27 0,-125 273 0,182-419 0,3 0 0,-8 44 0,0-3 0,4-14 0,-6 68 0,13-72 0,-30 204 0,17-121 0,0-5 0,-47 273 0,60-339 0,5 106 0,2-65 0,2-44 0,2 0 0,16 63 0,-8-44 0,-2-27 0,18 52 0,-16-60 0,-11-33 0,-1-4 0,-1-1 0,1 1 0,1-1 0,-1 0 0,1 1 0,0-1 0,1 0 0,0-1 0,0 1 0,0-1 0,0 1 0,8 5 0,83 87 0,-64-63 0,-18-20 0,0-1 0,1 0 0,1-1 0,0-1 0,29 19 0,51 29 0,-70-42 0,1-1 0,0-2 0,2 0 0,0-1 0,50 16 0,66 21 0,-93-32 0,-27-9 0,1-2 0,1 0 0,-1-2 0,47 7 0,268 2 0,-306-15 0,1-1 0,-2-1 0,1-2 0,51-12 0,-50 7 0,-1-3 0,53-23 0,-65 26 0,-1 2 0,1 0 0,25-4 0,-28 7 0,0-1 0,0 0 0,-1-1 0,0-1 0,18-9 0,11-8 0,67-25 0,-70 32 0,-1-2 0,47-27 0,-38 22 0,-44 21 0,0 0 0,0-1 0,0 0 0,-1 0 0,0 0 0,1-1 0,-2 0 0,8-6 0,16-17 0,68-47 0,101-68 0,-149 103 0,74-77 0,-33 28 0,23-33 0,-101 108 0,0-1 0,15-21 0,21-25 0,124-84 0,-113 93 0,126-86 0,-173 128 0,14-9 0,0 2 0,1 0 0,1 1 0,45-17 0,-7 9 0,-33 11 0,-1 1 0,62-13 0,-52 18 0,0 2 0,69 0 0,46-4 0,-108 4 0,-1 2 0,70 4 0,-99 3 0,-1 0 0,1 1 0,-1 1 0,-1 1 0,22 10 0,19 6 0,125 48 0,-129-48 0,-24-10 0,57 31 0,70 44 0,-148-83 0,1 0 0,0 0 0,21 5 0,15 6 0,-4 3 0,191 75 0,-147-65 0,-35-11 0,1-1 0,68 12 0,61 11 0,-97-20 0,79 7 0,-92-17 0,59 3 0,243-6 0,-241-8 0,-120 1 0,0-1 0,1-1 0,-1 0 0,0-1 0,0 0 0,-1-1 0,1 0 0,14-8 0,-4 1 0,0-1 0,-1-1 0,25-20 0,17-6 0,-52 33 0,0 0 0,0-1 0,-1-1 0,-1 1 0,1-2 0,13-13 0,66-85 0,-80 92 0,-1 0 0,0 0 0,-1-1 0,-1 0 0,10-30 0,-10 17 0,-2 0 0,-1-1 0,-1 1 0,-3-39 0,18-120 0,-20 158 0,-1 0 0,-13-51 0,1 9 0,-14-39 0,5 22 0,10 31 0,-3 0 0,-28-62 0,30 77 0,1 0 0,2 0 0,3-2 0,1 1 0,3-1 0,0-77 0,-13-41 0,17 90 0,3-126 0,2 182 0,0 1 0,1-1 0,1 1 0,0 0 0,1 0 0,1 0 0,1 1 0,11-14 0,17-36 0,-32 55 0,18-38 0,3 1 0,1 2 0,44-55 0,-30 51 0,76-83 0,-82 93 0,-25 27 0,0 0 0,2 1 0,22-19 0,2 10 0,-28 17 0,0-1 0,0-1 0,0 1 0,8-9 0,28-25 0,2 2 0,1 1 0,2 3 0,81-42 0,-114 65 0,0-1 0,0 0 0,23-22 0,22-15 0,239-158 0,-239 153 0,-3-3 0,62-75 0,-84 90 0,-18 19 0,5-3 0,31-46 0,16-75 0,-49 105 0,-1-1 0,19-61 0,-23 57 0,-8 21 0,-1-1 0,-1 0 0,-2-1 0,2-37 0,-7-107 0,-1 69 0,2 84 0,-1 0 0,0 1 0,-1-1 0,-9-30 0,8 38 0,-1 0 0,0 0 0,0 1 0,-1-1 0,0 1 0,-1 0 0,0 1 0,0-1 0,-1 1 0,-7-7 0,-35-29 0,3-2 0,-45-57 0,79 87 0,0-2 0,1 1 0,1-1 0,0-1 0,1 0 0,2 0 0,0 0 0,-8-37 0,9 27 0,-1 0 0,-14-33 0,-10-40 0,22 60 0,3-1 0,-3-77 0,7-33 0,5-104 0,15 116 0,28-138 0,-33 213 0,25-80 0,1-2 0,18-33 0,-39 131 0,116-279 0,-117 276 0,-3 0 0,-2 0 0,9-92 0,-18 107 0,-2 0 0,-4-39 0,0 68 0,0 1 0,0-1 0,0 1 0,-1 0 0,0 0 0,-1 0 0,1 1 0,-1 0 0,-1-1 0,-9-8 0,-9-12 0,6 3 0,15 18 0,-1 0 0,0 0 0,0 1 0,0-1 0,-1 1 0,1 0 0,-1 0 0,-1 0 0,1 1 0,-1 0 0,0 0 0,0 0 0,0 1 0,0-1 0,-1 2 0,-8-4 0,-58-9 0,25 4 0,0 2 0,-1 1 0,-77-1 0,-740 10 0,804 3 0,0 3 0,0 2 0,-77 21 0,132-28 0,-65 18 0,-101 43 0,81-28 0,-284 114 0,373-148 0,-13 4 0,1 1 0,0 0 0,0 1 0,-20 12 0,11-5 0,0-2 0,-1 0 0,-45 14 0,-20 8 0,53-19 0,0-2 0,-50 12 0,8-4 0,-195 77 0,214-76 0,48-16 0,0-1 0,0-1 0,0 0 0,0 0 0,-1-1 0,0-1 0,0 0 0,-18 1 0,-129 12 0,104-13 0,36-1 0,0 0 0,0-1 0,0-1 0,0 0 0,-21-5 0,34 3 0,-1-1 0,1 1 0,0-1 0,1 0 0,-1-1 0,1 0 0,0 0 0,0 0 0,1 0 0,0-1 0,0 0 0,0 0 0,0 0 0,-4-11 0,3 8 0,0 1 0,0-1 0,-1 1 0,0 0 0,-1 1 0,1 0 0,-15-10 0,5 5 0,1 0 0,1 0 0,0-2 0,-21-23 0,24 23 0,0 1 0,-1 1 0,0 0 0,-1 1 0,-1 0 0,-19-10 0,-36-19 0,44 24 0,0 1 0,-33-13 0,-407-152 0,398 151 0,52 20 0,-1 1 0,1 1 0,-1 1 0,-1 0 0,1 1 0,-1 1 0,0 1 0,0 0 0,-23-1 0,5 5 0,19-2 0,0 1 0,0 0 0,1 1 0,-1 1 0,1 1 0,-1 0 0,1 1 0,0 0 0,-28 13 0,8-1 0,29-13 0,0-1 0,0 1 0,1 0 0,-1 1 0,1 0 0,0 0 0,0 0 0,0 0 0,1 1 0,0 0 0,0 0 0,-5 6 0,-13 18 0,-2-1 0,-49 42 0,44-44 0,2 2 0,-30 36 0,36-35 0,3-4 0,-1 0 0,-24 24 0,-5 0 0,35-33 0,-2 0 0,0-1 0,-1-1 0,0 0 0,-36 21 0,20-14-1365,21-8-5461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69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51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8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9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7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5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5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30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4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C3793-C023-4832-A235-FE7F81C8759D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EBFC5E5-4D54-5D71-48D7-39E63643EF34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AB6FC8B0-8991-E1C1-0387-E3027BBB451D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A677151B-28D7-5FB4-3083-6AAC3E428DB0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62B9044-09CA-3ECC-0760-4D04E2E07123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/>
              <a:t>HuskyCar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4C37DF-E339-B231-B2DF-A6009E3C7AE6}"/>
              </a:ext>
            </a:extLst>
          </p:cNvPr>
          <p:cNvSpPr/>
          <p:nvPr/>
        </p:nvSpPr>
        <p:spPr>
          <a:xfrm>
            <a:off x="3572540" y="192610"/>
            <a:ext cx="370660" cy="3469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E3E7BE1-B9DC-96A6-0985-2BA0EF3CD90C}"/>
              </a:ext>
            </a:extLst>
          </p:cNvPr>
          <p:cNvSpPr/>
          <p:nvPr/>
        </p:nvSpPr>
        <p:spPr>
          <a:xfrm>
            <a:off x="5745790" y="6318453"/>
            <a:ext cx="325401" cy="337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40D03EF4-9F8C-77E8-AE43-B2F9A05A6406}"/>
              </a:ext>
            </a:extLst>
          </p:cNvPr>
          <p:cNvSpPr/>
          <p:nvPr/>
        </p:nvSpPr>
        <p:spPr>
          <a:xfrm>
            <a:off x="1395441" y="4062750"/>
            <a:ext cx="340815" cy="34766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3B1232C-177B-8CB6-416F-4EB1FA83B9BA}"/>
              </a:ext>
            </a:extLst>
          </p:cNvPr>
          <p:cNvSpPr txBox="1"/>
          <p:nvPr/>
        </p:nvSpPr>
        <p:spPr>
          <a:xfrm>
            <a:off x="8061023" y="5914407"/>
            <a:ext cx="17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A5DD76B-C943-1340-9CFD-79461BE97DBE}"/>
              </a:ext>
            </a:extLst>
          </p:cNvPr>
          <p:cNvSpPr/>
          <p:nvPr/>
        </p:nvSpPr>
        <p:spPr>
          <a:xfrm>
            <a:off x="4497572" y="2977116"/>
            <a:ext cx="893135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Pentágono 35">
            <a:extLst>
              <a:ext uri="{FF2B5EF4-FFF2-40B4-BE49-F238E27FC236}">
                <a16:creationId xmlns:a16="http://schemas.microsoft.com/office/drawing/2014/main" id="{9B658188-64C2-D3B5-69CC-41204C0CCDF0}"/>
              </a:ext>
            </a:extLst>
          </p:cNvPr>
          <p:cNvSpPr/>
          <p:nvPr/>
        </p:nvSpPr>
        <p:spPr>
          <a:xfrm>
            <a:off x="8092041" y="4062750"/>
            <a:ext cx="418518" cy="34766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Cruzada 36">
            <a:extLst>
              <a:ext uri="{FF2B5EF4-FFF2-40B4-BE49-F238E27FC236}">
                <a16:creationId xmlns:a16="http://schemas.microsoft.com/office/drawing/2014/main" id="{FA7BC85C-762F-6409-B026-1BBB592483AF}"/>
              </a:ext>
            </a:extLst>
          </p:cNvPr>
          <p:cNvSpPr/>
          <p:nvPr/>
        </p:nvSpPr>
        <p:spPr>
          <a:xfrm>
            <a:off x="1395441" y="2317897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Hexágono 37">
            <a:extLst>
              <a:ext uri="{FF2B5EF4-FFF2-40B4-BE49-F238E27FC236}">
                <a16:creationId xmlns:a16="http://schemas.microsoft.com/office/drawing/2014/main" id="{D75121ED-1561-B83C-4EBA-73E23EDF195E}"/>
              </a:ext>
            </a:extLst>
          </p:cNvPr>
          <p:cNvSpPr/>
          <p:nvPr/>
        </p:nvSpPr>
        <p:spPr>
          <a:xfrm>
            <a:off x="8144540" y="2304050"/>
            <a:ext cx="366019" cy="36150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Estrela: 5 Pontos 38">
            <a:extLst>
              <a:ext uri="{FF2B5EF4-FFF2-40B4-BE49-F238E27FC236}">
                <a16:creationId xmlns:a16="http://schemas.microsoft.com/office/drawing/2014/main" id="{0EBF0860-8208-E201-7FD9-EFF6168D1CFB}"/>
              </a:ext>
            </a:extLst>
          </p:cNvPr>
          <p:cNvSpPr/>
          <p:nvPr/>
        </p:nvSpPr>
        <p:spPr>
          <a:xfrm>
            <a:off x="5799713" y="173256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4EBB787D-2532-2460-801B-075A447212BB}"/>
              </a:ext>
            </a:extLst>
          </p:cNvPr>
          <p:cNvSpPr/>
          <p:nvPr/>
        </p:nvSpPr>
        <p:spPr>
          <a:xfrm rot="16200000">
            <a:off x="4832497" y="3035593"/>
            <a:ext cx="223284" cy="34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263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E574-4AFF-16B9-10A2-A2FB1895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B99553-90F4-91A2-395C-4D6807596725}"/>
              </a:ext>
            </a:extLst>
          </p:cNvPr>
          <p:cNvSpPr/>
          <p:nvPr/>
        </p:nvSpPr>
        <p:spPr>
          <a:xfrm rot="10800000">
            <a:off x="3188287" y="3181628"/>
            <a:ext cx="893135" cy="91440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19B91BC-2470-D38B-14CA-C5C7AF43D3FE}"/>
                  </a:ext>
                </a:extLst>
              </p14:cNvPr>
              <p14:cNvContentPartPr/>
              <p14:nvPr/>
            </p14:nvContentPartPr>
            <p14:xfrm>
              <a:off x="3055109" y="1792023"/>
              <a:ext cx="3795779" cy="3343275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19B91BC-2470-D38B-14CA-C5C7AF43D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667" y="1763580"/>
                <a:ext cx="3852663" cy="3400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CF4D3753-10DE-9CC2-DB76-06A02EFA64E6}"/>
              </a:ext>
            </a:extLst>
          </p:cNvPr>
          <p:cNvSpPr/>
          <p:nvPr/>
        </p:nvSpPr>
        <p:spPr>
          <a:xfrm rot="18757695">
            <a:off x="4359152" y="4610741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9AE3F86-2829-93A4-EEF6-4A713C9BDCD5}"/>
              </a:ext>
            </a:extLst>
          </p:cNvPr>
          <p:cNvSpPr/>
          <p:nvPr/>
        </p:nvSpPr>
        <p:spPr>
          <a:xfrm rot="18937410">
            <a:off x="4573964" y="4826785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44EECD-92FE-8F24-140A-A6BB672D8BB9}"/>
              </a:ext>
            </a:extLst>
          </p:cNvPr>
          <p:cNvSpPr/>
          <p:nvPr/>
        </p:nvSpPr>
        <p:spPr>
          <a:xfrm rot="20068041">
            <a:off x="5709330" y="1730110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D90516E-C116-F5FC-BEF9-5C4DD24B7BDE}"/>
              </a:ext>
            </a:extLst>
          </p:cNvPr>
          <p:cNvSpPr/>
          <p:nvPr/>
        </p:nvSpPr>
        <p:spPr>
          <a:xfrm rot="20094078">
            <a:off x="5831490" y="2041690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DB2597-1CD1-3C57-F681-3702F3BC2940}"/>
              </a:ext>
            </a:extLst>
          </p:cNvPr>
          <p:cNvSpPr/>
          <p:nvPr/>
        </p:nvSpPr>
        <p:spPr>
          <a:xfrm rot="21418431">
            <a:off x="3642865" y="2013842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DC7F81-2895-FBFC-F8E5-882D77E2097C}"/>
              </a:ext>
            </a:extLst>
          </p:cNvPr>
          <p:cNvSpPr/>
          <p:nvPr/>
        </p:nvSpPr>
        <p:spPr>
          <a:xfrm rot="21444468">
            <a:off x="3643299" y="2313036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7427788-0348-F650-1797-023A1C9D78A8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2F199485-9F4C-1E0C-5DFC-F2674CDA8638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7BBD7FF1-1030-17B1-ABAB-AE68E74750E6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5008CD-DDF1-E888-99B9-411209BE3432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/>
              <a:t>HuskyCar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F7E288-D54C-512D-9069-7005A917F5B0}"/>
              </a:ext>
            </a:extLst>
          </p:cNvPr>
          <p:cNvSpPr/>
          <p:nvPr/>
        </p:nvSpPr>
        <p:spPr>
          <a:xfrm>
            <a:off x="8116655" y="2168332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3BD64-419A-725B-55EC-5FFA8A321661}"/>
              </a:ext>
            </a:extLst>
          </p:cNvPr>
          <p:cNvSpPr/>
          <p:nvPr/>
        </p:nvSpPr>
        <p:spPr>
          <a:xfrm>
            <a:off x="7204904" y="5975484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0E4BAA-F3DE-D6F3-2DDF-34DCF61F2124}"/>
              </a:ext>
            </a:extLst>
          </p:cNvPr>
          <p:cNvSpPr/>
          <p:nvPr/>
        </p:nvSpPr>
        <p:spPr>
          <a:xfrm>
            <a:off x="2534318" y="6059930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A47FDD-A091-A3F5-BCBB-9C87EC0A8AB2}"/>
              </a:ext>
            </a:extLst>
          </p:cNvPr>
          <p:cNvSpPr/>
          <p:nvPr/>
        </p:nvSpPr>
        <p:spPr>
          <a:xfrm>
            <a:off x="3583298" y="299600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D2ACE85-4BDA-AE2A-E5E5-92A610D45042}"/>
              </a:ext>
            </a:extLst>
          </p:cNvPr>
          <p:cNvSpPr/>
          <p:nvPr/>
        </p:nvSpPr>
        <p:spPr>
          <a:xfrm>
            <a:off x="7861649" y="1271599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93C66D-601F-9B23-0BC3-F5384AC09B8B}"/>
              </a:ext>
            </a:extLst>
          </p:cNvPr>
          <p:cNvSpPr/>
          <p:nvPr/>
        </p:nvSpPr>
        <p:spPr>
          <a:xfrm>
            <a:off x="1496663" y="2168332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B806D0F-D508-1819-08DC-85478A567D39}"/>
              </a:ext>
            </a:extLst>
          </p:cNvPr>
          <p:cNvSpPr/>
          <p:nvPr/>
        </p:nvSpPr>
        <p:spPr>
          <a:xfrm>
            <a:off x="4875173" y="6321922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E196F816-8AC2-8F42-EFDE-C811738A59DF}"/>
              </a:ext>
            </a:extLst>
          </p:cNvPr>
          <p:cNvSpPr/>
          <p:nvPr/>
        </p:nvSpPr>
        <p:spPr>
          <a:xfrm>
            <a:off x="8069281" y="4374941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F74B6D50-7DC1-9C2E-F338-8DE6E95E2C3C}"/>
              </a:ext>
            </a:extLst>
          </p:cNvPr>
          <p:cNvSpPr/>
          <p:nvPr/>
        </p:nvSpPr>
        <p:spPr>
          <a:xfrm>
            <a:off x="3656245" y="6306699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E650323E-E02C-4312-CBFC-176CB79D70CB}"/>
              </a:ext>
            </a:extLst>
          </p:cNvPr>
          <p:cNvSpPr/>
          <p:nvPr/>
        </p:nvSpPr>
        <p:spPr>
          <a:xfrm>
            <a:off x="1412137" y="4374941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07E78AA6-FC4F-AEFD-5841-FE5F07B5E889}"/>
              </a:ext>
            </a:extLst>
          </p:cNvPr>
          <p:cNvSpPr/>
          <p:nvPr/>
        </p:nvSpPr>
        <p:spPr>
          <a:xfrm>
            <a:off x="1789345" y="1080075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7CB4013C-A414-4B60-CD24-17325069E350}"/>
              </a:ext>
            </a:extLst>
          </p:cNvPr>
          <p:cNvSpPr/>
          <p:nvPr/>
        </p:nvSpPr>
        <p:spPr>
          <a:xfrm>
            <a:off x="5982768" y="245176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A8C1DE-51AF-7119-92D0-5E5083C61B4A}"/>
              </a:ext>
            </a:extLst>
          </p:cNvPr>
          <p:cNvSpPr txBox="1"/>
          <p:nvPr/>
        </p:nvSpPr>
        <p:spPr>
          <a:xfrm>
            <a:off x="8061023" y="5914407"/>
            <a:ext cx="17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II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E3AB48D1-30AF-F7F6-E827-DCA3BB5D7952}"/>
              </a:ext>
            </a:extLst>
          </p:cNvPr>
          <p:cNvSpPr/>
          <p:nvPr/>
        </p:nvSpPr>
        <p:spPr>
          <a:xfrm rot="5400000">
            <a:off x="3523211" y="3421681"/>
            <a:ext cx="223284" cy="34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Pentágono 3">
            <a:extLst>
              <a:ext uri="{FF2B5EF4-FFF2-40B4-BE49-F238E27FC236}">
                <a16:creationId xmlns:a16="http://schemas.microsoft.com/office/drawing/2014/main" id="{247AE46E-9638-69B9-5C0D-4F5C037EF598}"/>
              </a:ext>
            </a:extLst>
          </p:cNvPr>
          <p:cNvSpPr/>
          <p:nvPr/>
        </p:nvSpPr>
        <p:spPr>
          <a:xfrm>
            <a:off x="1429776" y="3204106"/>
            <a:ext cx="334382" cy="297712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ruzada 4">
            <a:extLst>
              <a:ext uri="{FF2B5EF4-FFF2-40B4-BE49-F238E27FC236}">
                <a16:creationId xmlns:a16="http://schemas.microsoft.com/office/drawing/2014/main" id="{2D3E7FBA-621C-6B73-AB92-E55F379523DF}"/>
              </a:ext>
            </a:extLst>
          </p:cNvPr>
          <p:cNvSpPr/>
          <p:nvPr/>
        </p:nvSpPr>
        <p:spPr>
          <a:xfrm>
            <a:off x="2379720" y="542888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E8A6BCD-495C-6EA9-AAD2-92B3D729EEA7}"/>
              </a:ext>
            </a:extLst>
          </p:cNvPr>
          <p:cNvSpPr/>
          <p:nvPr/>
        </p:nvSpPr>
        <p:spPr>
          <a:xfrm>
            <a:off x="8087762" y="3277321"/>
            <a:ext cx="366019" cy="36150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3DB6D6DC-2824-8F76-1CA8-8D974FE008A5}"/>
              </a:ext>
            </a:extLst>
          </p:cNvPr>
          <p:cNvSpPr/>
          <p:nvPr/>
        </p:nvSpPr>
        <p:spPr>
          <a:xfrm>
            <a:off x="4812118" y="189141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9" name="Pentágono 8">
            <a:extLst>
              <a:ext uri="{FF2B5EF4-FFF2-40B4-BE49-F238E27FC236}">
                <a16:creationId xmlns:a16="http://schemas.microsoft.com/office/drawing/2014/main" id="{F86723DD-D1E0-2D6A-5B79-9D356B6780CC}"/>
              </a:ext>
            </a:extLst>
          </p:cNvPr>
          <p:cNvSpPr/>
          <p:nvPr/>
        </p:nvSpPr>
        <p:spPr>
          <a:xfrm>
            <a:off x="5986725" y="6274565"/>
            <a:ext cx="418518" cy="34766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Estrela: 5 Pontos 10">
            <a:extLst>
              <a:ext uri="{FF2B5EF4-FFF2-40B4-BE49-F238E27FC236}">
                <a16:creationId xmlns:a16="http://schemas.microsoft.com/office/drawing/2014/main" id="{28969D76-AFB0-0AFC-A3B9-845A38BF859B}"/>
              </a:ext>
            </a:extLst>
          </p:cNvPr>
          <p:cNvSpPr/>
          <p:nvPr/>
        </p:nvSpPr>
        <p:spPr>
          <a:xfrm>
            <a:off x="7204904" y="635216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34" name="Estrela: 5 Pontos 33">
            <a:extLst>
              <a:ext uri="{FF2B5EF4-FFF2-40B4-BE49-F238E27FC236}">
                <a16:creationId xmlns:a16="http://schemas.microsoft.com/office/drawing/2014/main" id="{969E18A3-E515-B8D2-E98E-0C5E6A2099F9}"/>
              </a:ext>
            </a:extLst>
          </p:cNvPr>
          <p:cNvSpPr/>
          <p:nvPr/>
        </p:nvSpPr>
        <p:spPr>
          <a:xfrm>
            <a:off x="1884996" y="5422372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35" name="Cruzada 34">
            <a:extLst>
              <a:ext uri="{FF2B5EF4-FFF2-40B4-BE49-F238E27FC236}">
                <a16:creationId xmlns:a16="http://schemas.microsoft.com/office/drawing/2014/main" id="{0E287EE6-A197-F3FB-652F-B7904BB695B0}"/>
              </a:ext>
            </a:extLst>
          </p:cNvPr>
          <p:cNvSpPr/>
          <p:nvPr/>
        </p:nvSpPr>
        <p:spPr>
          <a:xfrm>
            <a:off x="7696844" y="5405647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1847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8</Words>
  <Application>Microsoft Office PowerPoint</Application>
  <PresentationFormat>Papel A4 (210x297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2</cp:revision>
  <dcterms:created xsi:type="dcterms:W3CDTF">2025-05-26T19:53:49Z</dcterms:created>
  <dcterms:modified xsi:type="dcterms:W3CDTF">2025-05-26T20:17:55Z</dcterms:modified>
</cp:coreProperties>
</file>