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4" r:id="rId4"/>
    <p:sldId id="266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8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7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6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0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0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5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5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9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5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60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79928" y="997765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dirty="0" err="1"/>
              <a:t>Mkafeína</a:t>
            </a:r>
            <a:br>
              <a:rPr lang="pt-BR" sz="5300" dirty="0"/>
            </a:br>
            <a:r>
              <a:rPr lang="pt-BR" sz="3600" dirty="0"/>
              <a:t>Pré-projeto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3636" y="2222035"/>
            <a:ext cx="7766936" cy="3607264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Integrantes:</a:t>
            </a:r>
          </a:p>
          <a:p>
            <a:pPr algn="l"/>
            <a:r>
              <a:rPr lang="pt-BR" sz="2400" dirty="0"/>
              <a:t>João Paulo Casagrande Bertoldo – 8549820</a:t>
            </a:r>
          </a:p>
          <a:p>
            <a:pPr algn="l"/>
            <a:r>
              <a:rPr lang="pt-BR" sz="2400" dirty="0"/>
              <a:t>Daniel Cardoso </a:t>
            </a:r>
            <a:r>
              <a:rPr lang="pt-BR" sz="2400" dirty="0" err="1"/>
              <a:t>Ishara</a:t>
            </a:r>
            <a:r>
              <a:rPr lang="pt-BR" sz="2400" dirty="0"/>
              <a:t> – 4625387</a:t>
            </a:r>
          </a:p>
          <a:p>
            <a:pPr algn="l"/>
            <a:r>
              <a:rPr lang="pt-BR" sz="2400" dirty="0" err="1"/>
              <a:t>Andre</a:t>
            </a:r>
            <a:r>
              <a:rPr lang="pt-BR" sz="2400" dirty="0"/>
              <a:t> </a:t>
            </a:r>
            <a:r>
              <a:rPr lang="pt-BR" sz="2400" dirty="0" err="1"/>
              <a:t>Cecchi</a:t>
            </a:r>
            <a:r>
              <a:rPr lang="pt-BR" sz="2400" dirty="0"/>
              <a:t> – 8955222</a:t>
            </a:r>
          </a:p>
          <a:p>
            <a:r>
              <a:rPr lang="pt-BR" sz="2400" dirty="0"/>
              <a:t>Tharik José </a:t>
            </a:r>
            <a:r>
              <a:rPr lang="pt-BR" sz="2400" dirty="0" err="1"/>
              <a:t>Sorrino</a:t>
            </a:r>
            <a:r>
              <a:rPr lang="pt-BR" sz="2400" dirty="0"/>
              <a:t> dos Reis –  8955215</a:t>
            </a:r>
          </a:p>
          <a:p>
            <a:pPr algn="l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esquematização do funcionamento</a:t>
            </a:r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89" r="889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Reservatórios e Coletor</a:t>
            </a:r>
          </a:p>
        </p:txBody>
      </p:sp>
      <p:pic>
        <p:nvPicPr>
          <p:cNvPr id="19" name="Espaço Reservado para Imagem 18"/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378" r="378"/>
          <a:stretch>
            <a:fillRect/>
          </a:stretch>
        </p:blipFill>
        <p:spPr>
          <a:xfrm>
            <a:off x="688975" y="2362200"/>
            <a:ext cx="3557588" cy="3079750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half" idx="18"/>
          </p:nvPr>
        </p:nvSpPr>
        <p:spPr>
          <a:xfrm>
            <a:off x="688617" y="5442438"/>
            <a:ext cx="7134581" cy="776247"/>
          </a:xfrm>
        </p:spPr>
        <p:txBody>
          <a:bodyPr/>
          <a:lstStyle/>
          <a:p>
            <a:r>
              <a:rPr lang="pt-BR" dirty="0"/>
              <a:t>Reservatórios de água e café com vistas isométricas superior e inferior</a:t>
            </a:r>
          </a:p>
        </p:txBody>
      </p:sp>
      <p:pic>
        <p:nvPicPr>
          <p:cNvPr id="21" name="Espaço Reservado para Imagem 20"/>
          <p:cNvPicPr>
            <a:picLocks noGrp="1"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>
          <a:xfrm>
            <a:off x="4246563" y="2362200"/>
            <a:ext cx="3405789" cy="3079750"/>
          </a:xfrm>
        </p:spPr>
      </p:pic>
      <p:pic>
        <p:nvPicPr>
          <p:cNvPr id="15" name="Espaço Reservado para Imagem 14"/>
          <p:cNvPicPr>
            <a:picLocks noGrp="1" noChangeAspect="1"/>
          </p:cNvPicPr>
          <p:nvPr>
            <p:ph type="pic" idx="22"/>
          </p:nvPr>
        </p:nvPicPr>
        <p:blipFill>
          <a:blip r:embed="rId4"/>
          <a:stretch>
            <a:fillRect/>
          </a:stretch>
        </p:blipFill>
        <p:spPr>
          <a:xfrm>
            <a:off x="8100314" y="2362200"/>
            <a:ext cx="3351023" cy="3079750"/>
          </a:xfrm>
        </p:spPr>
      </p:pic>
      <p:sp>
        <p:nvSpPr>
          <p:cNvPr id="11" name="Espaço Reservado para Texto 10"/>
          <p:cNvSpPr>
            <a:spLocks noGrp="1"/>
          </p:cNvSpPr>
          <p:nvPr>
            <p:ph type="body" sz="half" idx="20"/>
          </p:nvPr>
        </p:nvSpPr>
        <p:spPr>
          <a:xfrm>
            <a:off x="8049855" y="5442438"/>
            <a:ext cx="3452321" cy="776244"/>
          </a:xfrm>
        </p:spPr>
        <p:txBody>
          <a:bodyPr/>
          <a:lstStyle/>
          <a:p>
            <a:r>
              <a:rPr lang="pt-BR" dirty="0"/>
              <a:t>Coletor já com medidas  estipuladas para as doses de café</a:t>
            </a:r>
          </a:p>
        </p:txBody>
      </p:sp>
    </p:spTree>
    <p:extLst>
      <p:ext uri="{BB962C8B-B14F-4D97-AF65-F5344CB8AC3E}">
        <p14:creationId xmlns:p14="http://schemas.microsoft.com/office/powerpoint/2010/main" val="34560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pPr algn="ctr"/>
            <a:r>
              <a:rPr lang="pt-BR" dirty="0"/>
              <a:t>Sensores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1717" y="5212422"/>
            <a:ext cx="3465260" cy="713593"/>
          </a:xfrm>
        </p:spPr>
        <p:txBody>
          <a:bodyPr/>
          <a:lstStyle/>
          <a:p>
            <a:r>
              <a:rPr lang="pt-BR" sz="1800" dirty="0"/>
              <a:t>Sensor ultrassônico HC-SR04</a:t>
            </a:r>
          </a:p>
          <a:p>
            <a:endParaRPr lang="pt-BR" sz="1400" dirty="0"/>
          </a:p>
        </p:txBody>
      </p:sp>
      <p:pic>
        <p:nvPicPr>
          <p:cNvPr id="15" name="Espaço Reservado para Imagem 14"/>
          <p:cNvPicPr>
            <a:picLocks noGrp="1" noChangeAspect="1"/>
          </p:cNvPicPr>
          <p:nvPr>
            <p:ph type="pic" idx="15"/>
          </p:nvPr>
        </p:nvPicPr>
        <p:blipFill>
          <a:blip r:embed="rId2"/>
          <a:stretch>
            <a:fillRect/>
          </a:stretch>
        </p:blipFill>
        <p:spPr>
          <a:xfrm>
            <a:off x="1690997" y="2143638"/>
            <a:ext cx="2806700" cy="2806700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half" idx="18"/>
          </p:nvPr>
        </p:nvSpPr>
        <p:spPr>
          <a:xfrm>
            <a:off x="1361717" y="5719341"/>
            <a:ext cx="3465260" cy="890546"/>
          </a:xfrm>
        </p:spPr>
        <p:txBody>
          <a:bodyPr>
            <a:normAutofit/>
          </a:bodyPr>
          <a:lstStyle/>
          <a:p>
            <a:r>
              <a:rPr lang="pt-BR" dirty="0"/>
              <a:t>- Função de medição: 2cm à 400cm</a:t>
            </a:r>
            <a:br>
              <a:rPr lang="pt-BR" dirty="0"/>
            </a:br>
            <a:r>
              <a:rPr lang="pt-BR" dirty="0"/>
              <a:t>- Precisão de aproximadamente 3mm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>
          <a:xfrm>
            <a:off x="7325746" y="5036576"/>
            <a:ext cx="3448935" cy="682765"/>
          </a:xfrm>
        </p:spPr>
        <p:txBody>
          <a:bodyPr/>
          <a:lstStyle/>
          <a:p>
            <a:r>
              <a:rPr lang="pt-BR" dirty="0"/>
              <a:t>Sensor de peso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9"/>
          </p:nvPr>
        </p:nvSpPr>
        <p:spPr>
          <a:xfrm>
            <a:off x="7314807" y="5750170"/>
            <a:ext cx="3470815" cy="89054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- Capacidade de peso de cada célula: até 50kg</a:t>
            </a:r>
          </a:p>
          <a:p>
            <a:r>
              <a:rPr lang="pt-BR" dirty="0"/>
              <a:t>- Precisão: 4g</a:t>
            </a:r>
          </a:p>
          <a:p>
            <a:r>
              <a:rPr lang="pt-BR" dirty="0"/>
              <a:t>-  É necessário utilizar um amplificador de sinal</a:t>
            </a:r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 bwMode="auto">
          <a:xfrm>
            <a:off x="7646987" y="2160588"/>
            <a:ext cx="2806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pPr algn="ctr"/>
            <a:r>
              <a:rPr lang="pt-BR" dirty="0"/>
              <a:t>atuadores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1717" y="5036576"/>
            <a:ext cx="3465260" cy="713593"/>
          </a:xfrm>
        </p:spPr>
        <p:txBody>
          <a:bodyPr/>
          <a:lstStyle/>
          <a:p>
            <a:r>
              <a:rPr lang="pt-BR" dirty="0"/>
              <a:t>Micro Servo 9g – SG90</a:t>
            </a:r>
          </a:p>
        </p:txBody>
      </p:sp>
      <p:pic>
        <p:nvPicPr>
          <p:cNvPr id="15" name="Espaço Reservado para Imagem 14"/>
          <p:cNvPicPr>
            <a:picLocks noGrp="1" noChangeAspect="1"/>
          </p:cNvPicPr>
          <p:nvPr>
            <p:ph type="pic" idx="15"/>
          </p:nvPr>
        </p:nvPicPr>
        <p:blipFill>
          <a:blip r:embed="rId2"/>
          <a:stretch>
            <a:fillRect/>
          </a:stretch>
        </p:blipFill>
        <p:spPr>
          <a:xfrm>
            <a:off x="1361717" y="2160588"/>
            <a:ext cx="3465260" cy="2806700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half" idx="18"/>
          </p:nvPr>
        </p:nvSpPr>
        <p:spPr>
          <a:xfrm>
            <a:off x="1361717" y="5750169"/>
            <a:ext cx="3465260" cy="89054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- Ângulo de rotação: 180 graus</a:t>
            </a:r>
            <a:br>
              <a:rPr lang="pt-BR" dirty="0"/>
            </a:br>
            <a:r>
              <a:rPr lang="pt-BR" dirty="0"/>
              <a:t>- Velocidade: 0,12 </a:t>
            </a:r>
            <a:r>
              <a:rPr lang="pt-BR" dirty="0" err="1"/>
              <a:t>seg</a:t>
            </a:r>
            <a:r>
              <a:rPr lang="pt-BR" dirty="0"/>
              <a:t>/60Graus (4,8V) sem carga</a:t>
            </a:r>
            <a:br>
              <a:rPr lang="pt-BR" dirty="0"/>
            </a:br>
            <a:r>
              <a:rPr lang="pt-BR" dirty="0"/>
              <a:t>- Torque: 1,2 kg.cm (4,8V) e 1,6 kg.cm (6,0V)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>
          <a:xfrm>
            <a:off x="7325746" y="5036576"/>
            <a:ext cx="3448935" cy="682765"/>
          </a:xfrm>
        </p:spPr>
        <p:txBody>
          <a:bodyPr/>
          <a:lstStyle/>
          <a:p>
            <a:r>
              <a:rPr lang="pt-BR" dirty="0"/>
              <a:t>Válvula Solenoide 12v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9"/>
          </p:nvPr>
        </p:nvSpPr>
        <p:spPr>
          <a:xfrm>
            <a:off x="7314807" y="5750170"/>
            <a:ext cx="3470815" cy="89054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 bwMode="auto">
          <a:xfrm>
            <a:off x="7646987" y="2160588"/>
            <a:ext cx="2806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7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dirty="0"/>
              <a:t>Comunicação - </a:t>
            </a:r>
            <a:r>
              <a:rPr lang="pt-BR" dirty="0" err="1"/>
              <a:t>arduino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Arduino + rede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8" y="2904079"/>
            <a:ext cx="2769016" cy="276901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20969" y="5829299"/>
            <a:ext cx="3386093" cy="617997"/>
          </a:xfrm>
        </p:spPr>
        <p:txBody>
          <a:bodyPr/>
          <a:lstStyle/>
          <a:p>
            <a:r>
              <a:rPr lang="pt-BR" dirty="0"/>
              <a:t>- Módulo </a:t>
            </a:r>
            <a:r>
              <a:rPr lang="pt-BR" dirty="0" err="1"/>
              <a:t>wifi</a:t>
            </a:r>
            <a:r>
              <a:rPr lang="pt-BR" dirty="0"/>
              <a:t> ESP8266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8049767" y="2171705"/>
            <a:ext cx="3456432" cy="626534"/>
          </a:xfrm>
        </p:spPr>
        <p:txBody>
          <a:bodyPr/>
          <a:lstStyle/>
          <a:p>
            <a:r>
              <a:rPr lang="pt-BR" dirty="0"/>
              <a:t>Arduino + PC(server)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793" y="2904079"/>
            <a:ext cx="2066378" cy="2769016"/>
          </a:xfrm>
          <a:prstGeom prst="rect">
            <a:avLst/>
          </a:prstGeom>
        </p:spPr>
      </p:pic>
      <p:sp>
        <p:nvSpPr>
          <p:cNvPr id="13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8084935" y="5829299"/>
            <a:ext cx="3386093" cy="617997"/>
          </a:xfrm>
        </p:spPr>
        <p:txBody>
          <a:bodyPr/>
          <a:lstStyle/>
          <a:p>
            <a:r>
              <a:rPr lang="pt-BR" dirty="0"/>
              <a:t>             - Servidor próprio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47" y="3376058"/>
            <a:ext cx="4155423" cy="18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 obrigado pela atenção! </a:t>
            </a:r>
          </a:p>
        </p:txBody>
      </p:sp>
    </p:spTree>
    <p:extLst>
      <p:ext uri="{BB962C8B-B14F-4D97-AF65-F5344CB8AC3E}">
        <p14:creationId xmlns:p14="http://schemas.microsoft.com/office/powerpoint/2010/main" val="193534085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263</TotalTime>
  <Words>114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Trilha de Vapor</vt:lpstr>
      <vt:lpstr>Mkafeína Pré-projeto </vt:lpstr>
      <vt:lpstr>esquematização do funcionamento</vt:lpstr>
      <vt:lpstr>Reservatórios e Coletor</vt:lpstr>
      <vt:lpstr>Sensores</vt:lpstr>
      <vt:lpstr>atuadores</vt:lpstr>
      <vt:lpstr>Comunicação - arduino</vt:lpstr>
      <vt:lpstr>Muito obrigado pela atenção!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Cafeteira Mk Pré-projeto</dc:title>
  <dc:creator>tharik reis</dc:creator>
  <cp:lastModifiedBy>tharik reis</cp:lastModifiedBy>
  <cp:revision>17</cp:revision>
  <dcterms:created xsi:type="dcterms:W3CDTF">2017-03-21T14:47:35Z</dcterms:created>
  <dcterms:modified xsi:type="dcterms:W3CDTF">2017-03-27T19:12:59Z</dcterms:modified>
</cp:coreProperties>
</file>