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6B54C84-2254-459A-86D2-64CFC564AC1E}">
          <p14:sldIdLst>
            <p14:sldId id="256"/>
            <p14:sldId id="258"/>
            <p14:sldId id="259"/>
            <p14:sldId id="266"/>
            <p14:sldId id="265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024B-AA76-473E-A59E-6723675738CB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598D-7397-4483-8D91-20174C0153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0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41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3E4D7-713E-4069-8982-61C95BEFA25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7400" y="6111420"/>
            <a:ext cx="850353" cy="365125"/>
          </a:xfrm>
        </p:spPr>
        <p:txBody>
          <a:bodyPr/>
          <a:lstStyle>
            <a:lvl1pPr>
              <a:defRPr sz="2800" u="none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923F-A2DA-4987-8D90-BD9FAFED91A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3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A685-75C5-45F6-98D7-6EF3E6B56B5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A4E-72B5-47A1-9239-8DDAEF6BBA7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0D6B-A355-4BB7-A79F-12F755F0302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6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DA71-0FF8-4473-AAC9-40B0262D88E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2D81-691D-467B-A271-CA24AE58BE6B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8F2-A1D2-47FA-95B7-6630F637460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2C01-2154-482C-BF1A-99510ECC595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171-FB9A-481C-A56E-87B7317A761B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AED7-0A6C-44BA-AF33-AF7F939EBE9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7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9" y="6223835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38D92C-84FB-4421-A210-466A5F835036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51" y="6223835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6" y="6223835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182875" algn="l" defTabSz="914377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5C2B9835-1FDE-4DC7-869B-B53BD6C7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33" y="249820"/>
            <a:ext cx="4341086" cy="42919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378FBB-62BA-422F-8ED2-F06A6A5234E7}"/>
              </a:ext>
            </a:extLst>
          </p:cNvPr>
          <p:cNvSpPr txBox="1"/>
          <p:nvPr/>
        </p:nvSpPr>
        <p:spPr>
          <a:xfrm>
            <a:off x="2092653" y="4541760"/>
            <a:ext cx="771444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pt-BR" sz="4800" dirty="0">
                <a:latin typeface="Cooper Black" panose="0208090404030B020404" pitchFamily="18" charset="0"/>
              </a:rPr>
              <a:t>André</a:t>
            </a:r>
          </a:p>
          <a:p>
            <a:pPr algn="ctr"/>
            <a:r>
              <a:rPr lang="pt-BR" sz="4800" dirty="0">
                <a:latin typeface="Cooper Black" panose="0208090404030B020404" pitchFamily="18" charset="0"/>
              </a:rPr>
              <a:t>Daniel</a:t>
            </a:r>
          </a:p>
          <a:p>
            <a:pPr algn="ctr"/>
            <a:r>
              <a:rPr lang="pt-BR" sz="4800" dirty="0">
                <a:latin typeface="Cooper Black" panose="0208090404030B020404" pitchFamily="18" charset="0"/>
              </a:rPr>
              <a:t>João Paulo</a:t>
            </a:r>
          </a:p>
          <a:p>
            <a:pPr algn="ctr"/>
            <a:r>
              <a:rPr lang="pt-BR" sz="4800" dirty="0" err="1">
                <a:latin typeface="Cooper Black" panose="0208090404030B020404" pitchFamily="18" charset="0"/>
              </a:rPr>
              <a:t>Tharik</a:t>
            </a:r>
            <a:endParaRPr lang="pt-BR" sz="4800" dirty="0">
              <a:latin typeface="Cooper Black" panose="0208090404030B020404" pitchFamily="18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79298F-0941-439B-8852-5DA31911F83E}"/>
              </a:ext>
            </a:extLst>
          </p:cNvPr>
          <p:cNvCxnSpPr>
            <a:cxnSpLocks/>
          </p:cNvCxnSpPr>
          <p:nvPr/>
        </p:nvCxnSpPr>
        <p:spPr>
          <a:xfrm>
            <a:off x="1965277" y="4367283"/>
            <a:ext cx="82705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84528B5-6320-423F-8E20-181089DC6061}"/>
              </a:ext>
            </a:extLst>
          </p:cNvPr>
          <p:cNvSpPr txBox="1">
            <a:spLocks/>
          </p:cNvSpPr>
          <p:nvPr/>
        </p:nvSpPr>
        <p:spPr>
          <a:xfrm>
            <a:off x="1074529" y="994694"/>
            <a:ext cx="9872871" cy="548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9"/>
            <a:r>
              <a:rPr lang="en-US" sz="5400" dirty="0">
                <a:latin typeface="Candara" panose="020E0502030303020204" pitchFamily="34" charset="0"/>
              </a:rPr>
              <a:t>Pre</a:t>
            </a:r>
            <a:r>
              <a:rPr lang="pt-BR" sz="5400" dirty="0" err="1">
                <a:latin typeface="Candara" panose="020E0502030303020204" pitchFamily="34" charset="0"/>
              </a:rPr>
              <a:t>ço</a:t>
            </a:r>
            <a:r>
              <a:rPr lang="pt-BR" sz="5400" dirty="0">
                <a:latin typeface="Candara" panose="020E0502030303020204" pitchFamily="34" charset="0"/>
              </a:rPr>
              <a:t> de 1 </a:t>
            </a:r>
            <a:r>
              <a:rPr lang="pt-BR" sz="5400" dirty="0" err="1">
                <a:latin typeface="Candara" panose="020E0502030303020204" pitchFamily="34" charset="0"/>
              </a:rPr>
              <a:t>cafézinho</a:t>
            </a:r>
            <a:endParaRPr lang="pt-BR" sz="5400" dirty="0">
              <a:latin typeface="Candara" panose="020E0502030303020204" pitchFamily="34" charset="0"/>
            </a:endParaRPr>
          </a:p>
          <a:p>
            <a:pPr marL="45719"/>
            <a:endParaRPr lang="pt-BR" sz="5400" dirty="0">
              <a:latin typeface="Candara" panose="020E0502030303020204" pitchFamily="34" charset="0"/>
            </a:endParaRPr>
          </a:p>
          <a:p>
            <a:pPr marL="45719"/>
            <a:r>
              <a:rPr lang="pt-BR" sz="5400" dirty="0">
                <a:latin typeface="Candara" panose="020E0502030303020204" pitchFamily="34" charset="0"/>
              </a:rPr>
              <a:t>Mário = R$2,00</a:t>
            </a:r>
          </a:p>
          <a:p>
            <a:pPr marL="45719"/>
            <a:endParaRPr lang="pt-BR" sz="5400" dirty="0">
              <a:latin typeface="Candara" panose="020E0502030303020204" pitchFamily="34" charset="0"/>
            </a:endParaRPr>
          </a:p>
          <a:p>
            <a:pPr marL="45719"/>
            <a:r>
              <a:rPr lang="pt-BR" sz="5400" dirty="0">
                <a:latin typeface="Candara" panose="020E0502030303020204" pitchFamily="34" charset="0"/>
              </a:rPr>
              <a:t>Custo café + açúcar ≈ R$0,35</a:t>
            </a:r>
          </a:p>
        </p:txBody>
      </p:sp>
    </p:spTree>
    <p:extLst>
      <p:ext uri="{BB962C8B-B14F-4D97-AF65-F5344CB8AC3E}">
        <p14:creationId xmlns:p14="http://schemas.microsoft.com/office/powerpoint/2010/main" val="35214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server">
            <a:extLst>
              <a:ext uri="{FF2B5EF4-FFF2-40B4-BE49-F238E27FC236}">
                <a16:creationId xmlns:a16="http://schemas.microsoft.com/office/drawing/2014/main" id="{A1FC6699-F9DA-405C-A07E-00D33C9A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13" y="1972043"/>
            <a:ext cx="2147009" cy="28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F9669C-8F0D-4518-A3AF-B5D49320CD7A}"/>
              </a:ext>
            </a:extLst>
          </p:cNvPr>
          <p:cNvSpPr txBox="1"/>
          <p:nvPr/>
        </p:nvSpPr>
        <p:spPr>
          <a:xfrm>
            <a:off x="5398160" y="492415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SERVIDOR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4F464D-7AD3-49BB-92EF-988B31406E08}"/>
              </a:ext>
            </a:extLst>
          </p:cNvPr>
          <p:cNvGrpSpPr/>
          <p:nvPr/>
        </p:nvGrpSpPr>
        <p:grpSpPr>
          <a:xfrm>
            <a:off x="9223426" y="3944262"/>
            <a:ext cx="2305439" cy="2421447"/>
            <a:chOff x="9145791" y="3944262"/>
            <a:chExt cx="2305439" cy="2421447"/>
          </a:xfrm>
        </p:grpSpPr>
        <p:pic>
          <p:nvPicPr>
            <p:cNvPr id="1028" name="Picture 4" descr="Image result for coffee machine">
              <a:extLst>
                <a:ext uri="{FF2B5EF4-FFF2-40B4-BE49-F238E27FC236}">
                  <a16:creationId xmlns:a16="http://schemas.microsoft.com/office/drawing/2014/main" id="{A80E9513-5BC2-4847-92D8-E9F08D86D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272" y="3944262"/>
              <a:ext cx="1959782" cy="195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13F9751-CBD0-47C5-AF71-8328CB41E9AD}"/>
                </a:ext>
              </a:extLst>
            </p:cNvPr>
            <p:cNvSpPr txBox="1"/>
            <p:nvPr/>
          </p:nvSpPr>
          <p:spPr>
            <a:xfrm>
              <a:off x="9145791" y="5904044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da MK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CB10D91-276F-4A9D-9A0C-2DD29044D6B0}"/>
              </a:ext>
            </a:extLst>
          </p:cNvPr>
          <p:cNvGrpSpPr/>
          <p:nvPr/>
        </p:nvGrpSpPr>
        <p:grpSpPr>
          <a:xfrm>
            <a:off x="8954539" y="415010"/>
            <a:ext cx="2843214" cy="2496555"/>
            <a:chOff x="8954539" y="415010"/>
            <a:chExt cx="2843214" cy="2496555"/>
          </a:xfrm>
        </p:grpSpPr>
        <p:pic>
          <p:nvPicPr>
            <p:cNvPr id="1034" name="Picture 10" descr="Image result for coffee machine">
              <a:extLst>
                <a:ext uri="{FF2B5EF4-FFF2-40B4-BE49-F238E27FC236}">
                  <a16:creationId xmlns:a16="http://schemas.microsoft.com/office/drawing/2014/main" id="{CCB4EA8F-589E-4809-A601-9196C20E0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4907" y="415010"/>
              <a:ext cx="1925524" cy="1925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BF5E98C-5F5D-444D-BA63-52992D317120}"/>
                </a:ext>
              </a:extLst>
            </p:cNvPr>
            <p:cNvSpPr txBox="1"/>
            <p:nvPr/>
          </p:nvSpPr>
          <p:spPr>
            <a:xfrm>
              <a:off x="8954539" y="2449900"/>
              <a:ext cx="284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do CAASO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BA22DE-D60F-475F-8738-9822531A7C62}"/>
              </a:ext>
            </a:extLst>
          </p:cNvPr>
          <p:cNvGrpSpPr/>
          <p:nvPr/>
        </p:nvGrpSpPr>
        <p:grpSpPr>
          <a:xfrm>
            <a:off x="349426" y="513109"/>
            <a:ext cx="2566729" cy="2270275"/>
            <a:chOff x="529545" y="530533"/>
            <a:chExt cx="2566729" cy="2270275"/>
          </a:xfrm>
        </p:grpSpPr>
        <p:pic>
          <p:nvPicPr>
            <p:cNvPr id="1036" name="Picture 12" descr="Image result for coffee machine">
              <a:extLst>
                <a:ext uri="{FF2B5EF4-FFF2-40B4-BE49-F238E27FC236}">
                  <a16:creationId xmlns:a16="http://schemas.microsoft.com/office/drawing/2014/main" id="{D2421FDC-153A-450B-A35F-D99FB5A51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28" y="530533"/>
              <a:ext cx="1810001" cy="181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D9385B4-43AE-4FAF-A52E-76F039E57DAF}"/>
                </a:ext>
              </a:extLst>
            </p:cNvPr>
            <p:cNvSpPr txBox="1"/>
            <p:nvPr/>
          </p:nvSpPr>
          <p:spPr>
            <a:xfrm>
              <a:off x="529545" y="2339143"/>
              <a:ext cx="2566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400" b="1" dirty="0"/>
                <a:t>Cafeteira do ICMC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E0F3A93-3602-4D4F-A77C-77B60BEAC9BF}"/>
              </a:ext>
            </a:extLst>
          </p:cNvPr>
          <p:cNvGrpSpPr/>
          <p:nvPr/>
        </p:nvGrpSpPr>
        <p:grpSpPr>
          <a:xfrm>
            <a:off x="349426" y="4273883"/>
            <a:ext cx="2369559" cy="2265344"/>
            <a:chOff x="558170" y="4231181"/>
            <a:chExt cx="2369559" cy="2265344"/>
          </a:xfrm>
        </p:grpSpPr>
        <p:pic>
          <p:nvPicPr>
            <p:cNvPr id="1030" name="Picture 6" descr="Image result for coffee machine">
              <a:extLst>
                <a:ext uri="{FF2B5EF4-FFF2-40B4-BE49-F238E27FC236}">
                  <a16:creationId xmlns:a16="http://schemas.microsoft.com/office/drawing/2014/main" id="{FB42346E-438F-4728-8E76-E0E238BAA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84" y="4231181"/>
              <a:ext cx="1755276" cy="1755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061730D-8522-4E50-8C79-37695EDA6350}"/>
                </a:ext>
              </a:extLst>
            </p:cNvPr>
            <p:cNvSpPr txBox="1"/>
            <p:nvPr/>
          </p:nvSpPr>
          <p:spPr>
            <a:xfrm>
              <a:off x="558170" y="6034860"/>
              <a:ext cx="2369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do IAU</a:t>
              </a:r>
            </a:p>
          </p:txBody>
        </p:sp>
      </p:grpSp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D118385F-CFE6-422D-BA9F-7A335B7E5787}"/>
              </a:ext>
            </a:extLst>
          </p:cNvPr>
          <p:cNvSpPr/>
          <p:nvPr/>
        </p:nvSpPr>
        <p:spPr>
          <a:xfrm rot="21077161">
            <a:off x="2398190" y="4440302"/>
            <a:ext cx="2385272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a Esquerda para a Direita 21">
            <a:extLst>
              <a:ext uri="{FF2B5EF4-FFF2-40B4-BE49-F238E27FC236}">
                <a16:creationId xmlns:a16="http://schemas.microsoft.com/office/drawing/2014/main" id="{E25E8482-F0C0-4E34-BEFB-98C560E24917}"/>
              </a:ext>
            </a:extLst>
          </p:cNvPr>
          <p:cNvSpPr/>
          <p:nvPr/>
        </p:nvSpPr>
        <p:spPr>
          <a:xfrm rot="757026">
            <a:off x="2538810" y="2058662"/>
            <a:ext cx="2224585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da Esquerda para a Direita 26">
            <a:extLst>
              <a:ext uri="{FF2B5EF4-FFF2-40B4-BE49-F238E27FC236}">
                <a16:creationId xmlns:a16="http://schemas.microsoft.com/office/drawing/2014/main" id="{CFD7CE1F-1600-4FAD-9882-7CC08A3936AD}"/>
              </a:ext>
            </a:extLst>
          </p:cNvPr>
          <p:cNvSpPr/>
          <p:nvPr/>
        </p:nvSpPr>
        <p:spPr>
          <a:xfrm rot="522839" flipV="1">
            <a:off x="7290772" y="4561770"/>
            <a:ext cx="2385272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7F8716B2-9F75-4381-8AFC-E1833808EE32}"/>
              </a:ext>
            </a:extLst>
          </p:cNvPr>
          <p:cNvSpPr/>
          <p:nvPr/>
        </p:nvSpPr>
        <p:spPr>
          <a:xfrm rot="20842974" flipV="1">
            <a:off x="7248109" y="2038063"/>
            <a:ext cx="2224585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server">
            <a:extLst>
              <a:ext uri="{FF2B5EF4-FFF2-40B4-BE49-F238E27FC236}">
                <a16:creationId xmlns:a16="http://schemas.microsoft.com/office/drawing/2014/main" id="{A1FC6699-F9DA-405C-A07E-00D33C9AC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13" y="1972043"/>
            <a:ext cx="2147009" cy="287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F9669C-8F0D-4518-A3AF-B5D49320CD7A}"/>
              </a:ext>
            </a:extLst>
          </p:cNvPr>
          <p:cNvSpPr txBox="1"/>
          <p:nvPr/>
        </p:nvSpPr>
        <p:spPr>
          <a:xfrm>
            <a:off x="5398160" y="492415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SERVIDOR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4F464D-7AD3-49BB-92EF-988B31406E08}"/>
              </a:ext>
            </a:extLst>
          </p:cNvPr>
          <p:cNvGrpSpPr/>
          <p:nvPr/>
        </p:nvGrpSpPr>
        <p:grpSpPr>
          <a:xfrm>
            <a:off x="9223426" y="3944262"/>
            <a:ext cx="2305439" cy="2421447"/>
            <a:chOff x="9145791" y="3944262"/>
            <a:chExt cx="2305439" cy="2421447"/>
          </a:xfrm>
        </p:grpSpPr>
        <p:pic>
          <p:nvPicPr>
            <p:cNvPr id="1028" name="Picture 4" descr="Image result for coffee machine">
              <a:extLst>
                <a:ext uri="{FF2B5EF4-FFF2-40B4-BE49-F238E27FC236}">
                  <a16:creationId xmlns:a16="http://schemas.microsoft.com/office/drawing/2014/main" id="{A80E9513-5BC2-4847-92D8-E9F08D86D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272" y="3944262"/>
              <a:ext cx="1959782" cy="195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13F9751-CBD0-47C5-AF71-8328CB41E9AD}"/>
                </a:ext>
              </a:extLst>
            </p:cNvPr>
            <p:cNvSpPr txBox="1"/>
            <p:nvPr/>
          </p:nvSpPr>
          <p:spPr>
            <a:xfrm>
              <a:off x="9145791" y="5904044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da MK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CB10D91-276F-4A9D-9A0C-2DD29044D6B0}"/>
              </a:ext>
            </a:extLst>
          </p:cNvPr>
          <p:cNvGrpSpPr/>
          <p:nvPr/>
        </p:nvGrpSpPr>
        <p:grpSpPr>
          <a:xfrm>
            <a:off x="8954539" y="415010"/>
            <a:ext cx="2843214" cy="2496555"/>
            <a:chOff x="8954539" y="415010"/>
            <a:chExt cx="2843214" cy="2496555"/>
          </a:xfrm>
        </p:grpSpPr>
        <p:pic>
          <p:nvPicPr>
            <p:cNvPr id="1034" name="Picture 10" descr="Image result for coffee machine">
              <a:extLst>
                <a:ext uri="{FF2B5EF4-FFF2-40B4-BE49-F238E27FC236}">
                  <a16:creationId xmlns:a16="http://schemas.microsoft.com/office/drawing/2014/main" id="{CCB4EA8F-589E-4809-A601-9196C20E0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4907" y="415010"/>
              <a:ext cx="1925524" cy="1925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BF5E98C-5F5D-444D-BA63-52992D317120}"/>
                </a:ext>
              </a:extLst>
            </p:cNvPr>
            <p:cNvSpPr txBox="1"/>
            <p:nvPr/>
          </p:nvSpPr>
          <p:spPr>
            <a:xfrm>
              <a:off x="8954539" y="2449900"/>
              <a:ext cx="284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do CAASO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BA22DE-D60F-475F-8738-9822531A7C62}"/>
              </a:ext>
            </a:extLst>
          </p:cNvPr>
          <p:cNvGrpSpPr/>
          <p:nvPr/>
        </p:nvGrpSpPr>
        <p:grpSpPr>
          <a:xfrm>
            <a:off x="349426" y="513109"/>
            <a:ext cx="2566729" cy="2270275"/>
            <a:chOff x="529545" y="530533"/>
            <a:chExt cx="2566729" cy="2270275"/>
          </a:xfrm>
        </p:grpSpPr>
        <p:pic>
          <p:nvPicPr>
            <p:cNvPr id="1036" name="Picture 12" descr="Image result for coffee machine">
              <a:extLst>
                <a:ext uri="{FF2B5EF4-FFF2-40B4-BE49-F238E27FC236}">
                  <a16:creationId xmlns:a16="http://schemas.microsoft.com/office/drawing/2014/main" id="{D2421FDC-153A-450B-A35F-D99FB5A51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28" y="530533"/>
              <a:ext cx="1810001" cy="181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D9385B4-43AE-4FAF-A52E-76F039E57DAF}"/>
                </a:ext>
              </a:extLst>
            </p:cNvPr>
            <p:cNvSpPr txBox="1"/>
            <p:nvPr/>
          </p:nvSpPr>
          <p:spPr>
            <a:xfrm>
              <a:off x="529545" y="2339143"/>
              <a:ext cx="2566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2400" b="1" dirty="0"/>
                <a:t>Cafeteira do ICMC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E0F3A93-3602-4D4F-A77C-77B60BEAC9BF}"/>
              </a:ext>
            </a:extLst>
          </p:cNvPr>
          <p:cNvGrpSpPr/>
          <p:nvPr/>
        </p:nvGrpSpPr>
        <p:grpSpPr>
          <a:xfrm>
            <a:off x="349426" y="4273883"/>
            <a:ext cx="2369559" cy="2265344"/>
            <a:chOff x="558170" y="4231181"/>
            <a:chExt cx="2369559" cy="2265344"/>
          </a:xfrm>
        </p:grpSpPr>
        <p:pic>
          <p:nvPicPr>
            <p:cNvPr id="1030" name="Picture 6" descr="Image result for coffee machine">
              <a:extLst>
                <a:ext uri="{FF2B5EF4-FFF2-40B4-BE49-F238E27FC236}">
                  <a16:creationId xmlns:a16="http://schemas.microsoft.com/office/drawing/2014/main" id="{FB42346E-438F-4728-8E76-E0E238BAA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84" y="4231181"/>
              <a:ext cx="1755276" cy="1755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061730D-8522-4E50-8C79-37695EDA6350}"/>
                </a:ext>
              </a:extLst>
            </p:cNvPr>
            <p:cNvSpPr txBox="1"/>
            <p:nvPr/>
          </p:nvSpPr>
          <p:spPr>
            <a:xfrm>
              <a:off x="558170" y="6034860"/>
              <a:ext cx="2369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Cafeteira do IAU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B73CA0B4-B58C-49B1-8C5B-564A92928632}"/>
              </a:ext>
            </a:extLst>
          </p:cNvPr>
          <p:cNvSpPr/>
          <p:nvPr/>
        </p:nvSpPr>
        <p:spPr>
          <a:xfrm>
            <a:off x="4588491" y="2023972"/>
            <a:ext cx="962647" cy="9812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4D53B35-EB3F-4F4D-8DC2-13CB485924A8}"/>
              </a:ext>
            </a:extLst>
          </p:cNvPr>
          <p:cNvSpPr/>
          <p:nvPr/>
        </p:nvSpPr>
        <p:spPr>
          <a:xfrm>
            <a:off x="4589480" y="3854941"/>
            <a:ext cx="962647" cy="9812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3ECD9A8-3683-46A2-A47F-DA8502D84FFA}"/>
              </a:ext>
            </a:extLst>
          </p:cNvPr>
          <p:cNvSpPr/>
          <p:nvPr/>
        </p:nvSpPr>
        <p:spPr>
          <a:xfrm>
            <a:off x="6554744" y="3944262"/>
            <a:ext cx="962647" cy="9812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B803BC8-E80A-4ADA-A333-A8AF2A85121E}"/>
              </a:ext>
            </a:extLst>
          </p:cNvPr>
          <p:cNvSpPr/>
          <p:nvPr/>
        </p:nvSpPr>
        <p:spPr>
          <a:xfrm>
            <a:off x="6488090" y="2022252"/>
            <a:ext cx="962647" cy="98127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D118385F-CFE6-422D-BA9F-7A335B7E5787}"/>
              </a:ext>
            </a:extLst>
          </p:cNvPr>
          <p:cNvSpPr/>
          <p:nvPr/>
        </p:nvSpPr>
        <p:spPr>
          <a:xfrm rot="21077161">
            <a:off x="2398190" y="4440302"/>
            <a:ext cx="2385272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a Esquerda para a Direita 21">
            <a:extLst>
              <a:ext uri="{FF2B5EF4-FFF2-40B4-BE49-F238E27FC236}">
                <a16:creationId xmlns:a16="http://schemas.microsoft.com/office/drawing/2014/main" id="{E25E8482-F0C0-4E34-BEFB-98C560E24917}"/>
              </a:ext>
            </a:extLst>
          </p:cNvPr>
          <p:cNvSpPr/>
          <p:nvPr/>
        </p:nvSpPr>
        <p:spPr>
          <a:xfrm rot="757026">
            <a:off x="2538810" y="2058662"/>
            <a:ext cx="2224585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da Esquerda para a Direita 26">
            <a:extLst>
              <a:ext uri="{FF2B5EF4-FFF2-40B4-BE49-F238E27FC236}">
                <a16:creationId xmlns:a16="http://schemas.microsoft.com/office/drawing/2014/main" id="{CFD7CE1F-1600-4FAD-9882-7CC08A3936AD}"/>
              </a:ext>
            </a:extLst>
          </p:cNvPr>
          <p:cNvSpPr/>
          <p:nvPr/>
        </p:nvSpPr>
        <p:spPr>
          <a:xfrm rot="522839" flipV="1">
            <a:off x="7290772" y="4561770"/>
            <a:ext cx="2385272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da Esquerda para a Direita 27">
            <a:extLst>
              <a:ext uri="{FF2B5EF4-FFF2-40B4-BE49-F238E27FC236}">
                <a16:creationId xmlns:a16="http://schemas.microsoft.com/office/drawing/2014/main" id="{7F8716B2-9F75-4381-8AFC-E1833808EE32}"/>
              </a:ext>
            </a:extLst>
          </p:cNvPr>
          <p:cNvSpPr/>
          <p:nvPr/>
        </p:nvSpPr>
        <p:spPr>
          <a:xfrm rot="20842974" flipV="1">
            <a:off x="7248109" y="2038063"/>
            <a:ext cx="2224585" cy="368489"/>
          </a:xfrm>
          <a:prstGeom prst="leftRightArrow">
            <a:avLst>
              <a:gd name="adj1" fmla="val 26519"/>
              <a:gd name="adj2" fmla="val 7152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F6944B-5B8E-4ADE-B9E0-33A2CCE2071B}"/>
              </a:ext>
            </a:extLst>
          </p:cNvPr>
          <p:cNvSpPr txBox="1"/>
          <p:nvPr/>
        </p:nvSpPr>
        <p:spPr>
          <a:xfrm>
            <a:off x="4649508" y="2062200"/>
            <a:ext cx="83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Proxy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C36D6A-BBA9-4202-8EA7-60F6CBF145BD}"/>
              </a:ext>
            </a:extLst>
          </p:cNvPr>
          <p:cNvSpPr txBox="1"/>
          <p:nvPr/>
        </p:nvSpPr>
        <p:spPr>
          <a:xfrm>
            <a:off x="6569033" y="2014483"/>
            <a:ext cx="83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Proxy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A17934-2E61-452F-A9F2-CECF66F3D3AE}"/>
              </a:ext>
            </a:extLst>
          </p:cNvPr>
          <p:cNvSpPr txBox="1"/>
          <p:nvPr/>
        </p:nvSpPr>
        <p:spPr>
          <a:xfrm>
            <a:off x="6620215" y="3967788"/>
            <a:ext cx="83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Proxy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204BEC3-A489-4E21-B027-9C311675CD92}"/>
              </a:ext>
            </a:extLst>
          </p:cNvPr>
          <p:cNvSpPr txBox="1"/>
          <p:nvPr/>
        </p:nvSpPr>
        <p:spPr>
          <a:xfrm>
            <a:off x="4635612" y="3891401"/>
            <a:ext cx="83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4910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24F5EC-79E5-4D0D-8D3E-5992C8CAA9EE}"/>
              </a:ext>
            </a:extLst>
          </p:cNvPr>
          <p:cNvSpPr txBox="1">
            <a:spLocks/>
          </p:cNvSpPr>
          <p:nvPr/>
        </p:nvSpPr>
        <p:spPr>
          <a:xfrm>
            <a:off x="0" y="759240"/>
            <a:ext cx="12192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b="1" dirty="0"/>
              <a:t>Vantagens</a:t>
            </a:r>
          </a:p>
          <a:p>
            <a:pPr algn="ctr">
              <a:lnSpc>
                <a:spcPct val="150000"/>
              </a:lnSpc>
            </a:pPr>
            <a:r>
              <a:rPr lang="en-US" sz="4000" dirty="0"/>
              <a:t>Escalabilidade</a:t>
            </a:r>
          </a:p>
          <a:p>
            <a:pPr algn="ctr">
              <a:lnSpc>
                <a:spcPct val="150000"/>
              </a:lnSpc>
            </a:pPr>
            <a:r>
              <a:rPr lang="pt-BR" sz="4000" dirty="0"/>
              <a:t>Controlador mais simples</a:t>
            </a:r>
          </a:p>
          <a:p>
            <a:pPr algn="ctr">
              <a:lnSpc>
                <a:spcPct val="150000"/>
              </a:lnSpc>
            </a:pPr>
            <a:r>
              <a:rPr lang="pt-BR" sz="4000" dirty="0"/>
              <a:t>Qualquer conexão</a:t>
            </a:r>
          </a:p>
          <a:p>
            <a:pPr algn="ctr">
              <a:lnSpc>
                <a:spcPct val="150000"/>
              </a:lnSpc>
            </a:pPr>
            <a:r>
              <a:rPr lang="pt-BR" sz="4000" dirty="0"/>
              <a:t>Expansão (</a:t>
            </a:r>
            <a:r>
              <a:rPr lang="pt-BR" sz="4000" dirty="0" err="1"/>
              <a:t>ex</a:t>
            </a:r>
            <a:r>
              <a:rPr lang="pt-BR" sz="4000" dirty="0"/>
              <a:t>: vendas)</a:t>
            </a:r>
          </a:p>
        </p:txBody>
      </p:sp>
    </p:spTree>
    <p:extLst>
      <p:ext uri="{BB962C8B-B14F-4D97-AF65-F5344CB8AC3E}">
        <p14:creationId xmlns:p14="http://schemas.microsoft.com/office/powerpoint/2010/main" val="284035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D917FF-8E99-478B-BEC9-37E98FCC626E}"/>
              </a:ext>
            </a:extLst>
          </p:cNvPr>
          <p:cNvGrpSpPr/>
          <p:nvPr/>
        </p:nvGrpSpPr>
        <p:grpSpPr>
          <a:xfrm>
            <a:off x="845442" y="2025748"/>
            <a:ext cx="10425515" cy="2644728"/>
            <a:chOff x="583253" y="2194561"/>
            <a:chExt cx="9815506" cy="2489982"/>
          </a:xfrm>
        </p:grpSpPr>
        <p:pic>
          <p:nvPicPr>
            <p:cNvPr id="3" name="Espaço Reservado para Imagem 5">
              <a:extLst>
                <a:ext uri="{FF2B5EF4-FFF2-40B4-BE49-F238E27FC236}">
                  <a16:creationId xmlns:a16="http://schemas.microsoft.com/office/drawing/2014/main" id="{BB004C73-6A1A-4212-B6FC-5F40A203B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  <a14:imgEffect>
                        <a14:brightnessContrast bright="-10000" contrast="60000"/>
                      </a14:imgEffect>
                    </a14:imgLayer>
                  </a14:imgProps>
                </a:ext>
              </a:extLst>
            </a:blip>
            <a:srcRect l="889" t="15819" r="31155" b="13953"/>
            <a:stretch/>
          </p:blipFill>
          <p:spPr>
            <a:xfrm>
              <a:off x="583253" y="2194561"/>
              <a:ext cx="7632279" cy="2489982"/>
            </a:xfrm>
            <a:prstGeom prst="rect">
              <a:avLst/>
            </a:prstGeom>
          </p:spPr>
        </p:pic>
        <p:pic>
          <p:nvPicPr>
            <p:cNvPr id="5" name="Picture 2" descr="Image result for server">
              <a:extLst>
                <a:ext uri="{FF2B5EF4-FFF2-40B4-BE49-F238E27FC236}">
                  <a16:creationId xmlns:a16="http://schemas.microsoft.com/office/drawing/2014/main" id="{3019CAD5-3915-4030-B945-6C57E68C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8785" y="2339664"/>
              <a:ext cx="1749974" cy="2344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557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Imagem 5" descr="Uma imagem contendo equipamentos eletrônicos, circuito&#10;&#10;Descrição gerada com muito alta confiança">
            <a:extLst>
              <a:ext uri="{FF2B5EF4-FFF2-40B4-BE49-F238E27FC236}">
                <a16:creationId xmlns:a16="http://schemas.microsoft.com/office/drawing/2014/main" id="{B485CD62-7BEB-4579-8B0F-9EC37B4F4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33" b="13504"/>
          <a:stretch/>
        </p:blipFill>
        <p:spPr>
          <a:xfrm>
            <a:off x="254714" y="4567221"/>
            <a:ext cx="3458940" cy="18201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035634-00F4-4867-ACD1-C04CF499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08" y="458613"/>
            <a:ext cx="2654827" cy="1941341"/>
          </a:xfrm>
          <a:prstGeom prst="rect">
            <a:avLst/>
          </a:prstGeom>
        </p:spPr>
      </p:pic>
      <p:pic>
        <p:nvPicPr>
          <p:cNvPr id="10" name="Imagem 9" descr="Uma imagem contendo equipamentos eletrônicos, circuito&#10;&#10;Descrição gerada com muito alta confiança">
            <a:extLst>
              <a:ext uri="{FF2B5EF4-FFF2-40B4-BE49-F238E27FC236}">
                <a16:creationId xmlns:a16="http://schemas.microsoft.com/office/drawing/2014/main" id="{DC500A7D-12B5-4B23-8911-1501BAD1D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0" t="8204" r="10598" b="5455"/>
          <a:stretch/>
        </p:blipFill>
        <p:spPr>
          <a:xfrm>
            <a:off x="642122" y="377935"/>
            <a:ext cx="2830342" cy="2406752"/>
          </a:xfrm>
          <a:prstGeom prst="rect">
            <a:avLst/>
          </a:prstGeom>
        </p:spPr>
      </p:pic>
      <p:pic>
        <p:nvPicPr>
          <p:cNvPr id="12" name="Picture 2" descr="Image result for server">
            <a:extLst>
              <a:ext uri="{FF2B5EF4-FFF2-40B4-BE49-F238E27FC236}">
                <a16:creationId xmlns:a16="http://schemas.microsoft.com/office/drawing/2014/main" id="{5CE7177F-A349-434E-841D-3AE1C497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83" y="4446420"/>
            <a:ext cx="1557838" cy="20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CD327F77-8808-4416-B657-D21861FE6571}"/>
              </a:ext>
            </a:extLst>
          </p:cNvPr>
          <p:cNvSpPr/>
          <p:nvPr/>
        </p:nvSpPr>
        <p:spPr>
          <a:xfrm>
            <a:off x="1378418" y="2977347"/>
            <a:ext cx="328489" cy="126609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195AB67E-7DD3-4F7F-92D2-F7554B8C1BA0}"/>
              </a:ext>
            </a:extLst>
          </p:cNvPr>
          <p:cNvSpPr/>
          <p:nvPr/>
        </p:nvSpPr>
        <p:spPr>
          <a:xfrm rot="5400000">
            <a:off x="5464386" y="-1163601"/>
            <a:ext cx="460340" cy="42152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2069875E-CF3F-41CB-8798-58324A3100A1}"/>
              </a:ext>
            </a:extLst>
          </p:cNvPr>
          <p:cNvSpPr/>
          <p:nvPr/>
        </p:nvSpPr>
        <p:spPr>
          <a:xfrm flipV="1">
            <a:off x="10110524" y="2890164"/>
            <a:ext cx="328489" cy="126609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49B0DE2F-631B-4F44-9997-902486A6C224}"/>
              </a:ext>
            </a:extLst>
          </p:cNvPr>
          <p:cNvSpPr/>
          <p:nvPr/>
        </p:nvSpPr>
        <p:spPr>
          <a:xfrm flipV="1">
            <a:off x="1887459" y="2984601"/>
            <a:ext cx="328489" cy="126609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C9B7E3EE-4771-49EF-8278-E1F1E167E56B}"/>
              </a:ext>
            </a:extLst>
          </p:cNvPr>
          <p:cNvSpPr/>
          <p:nvPr/>
        </p:nvSpPr>
        <p:spPr>
          <a:xfrm>
            <a:off x="9575578" y="2838414"/>
            <a:ext cx="328489" cy="126609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3CD955DC-0F63-48E8-BD2E-865C75BE9FD8}"/>
              </a:ext>
            </a:extLst>
          </p:cNvPr>
          <p:cNvSpPr/>
          <p:nvPr/>
        </p:nvSpPr>
        <p:spPr>
          <a:xfrm rot="16200000" flipH="1">
            <a:off x="5428721" y="-603180"/>
            <a:ext cx="460341" cy="42152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E909D4F-B623-473C-B7E4-819C36804CE7}"/>
              </a:ext>
            </a:extLst>
          </p:cNvPr>
          <p:cNvSpPr txBox="1"/>
          <p:nvPr/>
        </p:nvSpPr>
        <p:spPr>
          <a:xfrm>
            <a:off x="2634713" y="3127865"/>
            <a:ext cx="1382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Char</a:t>
            </a:r>
          </a:p>
          <a:p>
            <a:pPr algn="ctr"/>
            <a:r>
              <a:rPr lang="pt-BR" sz="3200" dirty="0"/>
              <a:t>(Serial)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F1A424-9C1C-4A23-AFBA-698BD5EAA9FF}"/>
              </a:ext>
            </a:extLst>
          </p:cNvPr>
          <p:cNvSpPr txBox="1"/>
          <p:nvPr/>
        </p:nvSpPr>
        <p:spPr>
          <a:xfrm>
            <a:off x="5034362" y="1821111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HTTP</a:t>
            </a:r>
          </a:p>
          <a:p>
            <a:pPr algn="ctr"/>
            <a:r>
              <a:rPr lang="pt-BR" sz="3200" dirty="0"/>
              <a:t>(</a:t>
            </a:r>
            <a:r>
              <a:rPr lang="pt-BR" sz="3200" dirty="0" err="1"/>
              <a:t>Wi-fi</a:t>
            </a:r>
            <a:r>
              <a:rPr lang="pt-BR" sz="32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E817F32-6455-4C1F-9283-C60DF8C04BDD}"/>
              </a:ext>
            </a:extLst>
          </p:cNvPr>
          <p:cNvSpPr txBox="1"/>
          <p:nvPr/>
        </p:nvSpPr>
        <p:spPr>
          <a:xfrm>
            <a:off x="7451402" y="3079038"/>
            <a:ext cx="1922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HTTP</a:t>
            </a:r>
          </a:p>
          <a:p>
            <a:pPr algn="ctr"/>
            <a:r>
              <a:rPr lang="pt-BR" sz="3200" dirty="0"/>
              <a:t>(Ethernet)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ADFB207-1BAC-49B8-BE5D-8888DB19B297}"/>
              </a:ext>
            </a:extLst>
          </p:cNvPr>
          <p:cNvCxnSpPr/>
          <p:nvPr/>
        </p:nvCxnSpPr>
        <p:spPr>
          <a:xfrm>
            <a:off x="4254597" y="5314951"/>
            <a:ext cx="4057650" cy="0"/>
          </a:xfrm>
          <a:prstGeom prst="straightConnector1">
            <a:avLst/>
          </a:prstGeom>
          <a:ln w="635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CD545DE-5E7F-4775-9F50-1B44895BCAB5}"/>
              </a:ext>
            </a:extLst>
          </p:cNvPr>
          <p:cNvCxnSpPr>
            <a:cxnSpLocks/>
          </p:cNvCxnSpPr>
          <p:nvPr/>
        </p:nvCxnSpPr>
        <p:spPr>
          <a:xfrm flipH="1">
            <a:off x="4140297" y="5753100"/>
            <a:ext cx="4057650" cy="0"/>
          </a:xfrm>
          <a:prstGeom prst="straightConnector1">
            <a:avLst/>
          </a:prstGeom>
          <a:ln w="635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EAEE45-DED1-4087-B2DD-A92E898CF1A5}"/>
              </a:ext>
            </a:extLst>
          </p:cNvPr>
          <p:cNvSpPr txBox="1"/>
          <p:nvPr/>
        </p:nvSpPr>
        <p:spPr>
          <a:xfrm>
            <a:off x="5544592" y="4605195"/>
            <a:ext cx="12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Sinais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05D9AE6-69FF-4D5C-A1E1-E8165C3C7272}"/>
              </a:ext>
            </a:extLst>
          </p:cNvPr>
          <p:cNvSpPr txBox="1"/>
          <p:nvPr/>
        </p:nvSpPr>
        <p:spPr>
          <a:xfrm>
            <a:off x="4786313" y="5819032"/>
            <a:ext cx="269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858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24F5EC-79E5-4D0D-8D3E-5992C8CAA9EE}"/>
              </a:ext>
            </a:extLst>
          </p:cNvPr>
          <p:cNvSpPr txBox="1">
            <a:spLocks/>
          </p:cNvSpPr>
          <p:nvPr/>
        </p:nvSpPr>
        <p:spPr>
          <a:xfrm>
            <a:off x="0" y="387765"/>
            <a:ext cx="12192000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b="1" dirty="0"/>
              <a:t>Tecnologias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A3BDEF-0F05-40B2-87D9-5AFD8925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53" y="1056220"/>
            <a:ext cx="3112192" cy="466828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5B012B-0B27-4112-9DFF-331343DCDC18}"/>
              </a:ext>
            </a:extLst>
          </p:cNvPr>
          <p:cNvSpPr txBox="1">
            <a:spLocks/>
          </p:cNvSpPr>
          <p:nvPr/>
        </p:nvSpPr>
        <p:spPr>
          <a:xfrm>
            <a:off x="1711940" y="4879570"/>
            <a:ext cx="3591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SERVIDOR</a:t>
            </a:r>
          </a:p>
          <a:p>
            <a:pPr algn="ctr"/>
            <a:r>
              <a:rPr lang="pt-BR" sz="4000" b="1" dirty="0"/>
              <a:t>(7.000 linhas)</a:t>
            </a:r>
          </a:p>
        </p:txBody>
      </p:sp>
      <p:pic>
        <p:nvPicPr>
          <p:cNvPr id="2050" name="Picture 2" descr="Image result for json">
            <a:extLst>
              <a:ext uri="{FF2B5EF4-FFF2-40B4-BE49-F238E27FC236}">
                <a16:creationId xmlns:a16="http://schemas.microsoft.com/office/drawing/2014/main" id="{8D529E27-35DB-486B-9E0E-343CB8963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39" y="2525932"/>
            <a:ext cx="48768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9D9286-8F3E-4506-8439-C559D34A49D5}"/>
              </a:ext>
            </a:extLst>
          </p:cNvPr>
          <p:cNvSpPr txBox="1">
            <a:spLocks/>
          </p:cNvSpPr>
          <p:nvPr/>
        </p:nvSpPr>
        <p:spPr>
          <a:xfrm>
            <a:off x="6607130" y="5085580"/>
            <a:ext cx="3591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MENSAGENS</a:t>
            </a:r>
          </a:p>
        </p:txBody>
      </p:sp>
    </p:spTree>
    <p:extLst>
      <p:ext uri="{BB962C8B-B14F-4D97-AF65-F5344CB8AC3E}">
        <p14:creationId xmlns:p14="http://schemas.microsoft.com/office/powerpoint/2010/main" val="204045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E69447-CC94-47BE-B909-2792C1A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F618BA-09CE-437C-A8BD-BEBC30E1369E}"/>
              </a:ext>
            </a:extLst>
          </p:cNvPr>
          <p:cNvSpPr txBox="1">
            <a:spLocks/>
          </p:cNvSpPr>
          <p:nvPr/>
        </p:nvSpPr>
        <p:spPr>
          <a:xfrm>
            <a:off x="0" y="53016"/>
            <a:ext cx="12192000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b="1" dirty="0"/>
              <a:t>Exemplo de JSON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4FC1A4-E1B3-44DB-AB10-7F0A6970ED86}"/>
              </a:ext>
            </a:extLst>
          </p:cNvPr>
          <p:cNvSpPr txBox="1"/>
          <p:nvPr/>
        </p:nvSpPr>
        <p:spPr>
          <a:xfrm>
            <a:off x="4429154" y="1277223"/>
            <a:ext cx="33362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{</a:t>
            </a:r>
          </a:p>
          <a:p>
            <a:r>
              <a:rPr lang="pt-BR" sz="2000" b="1" dirty="0"/>
              <a:t>	"</a:t>
            </a:r>
            <a:r>
              <a:rPr lang="pt-BR" sz="2000" b="1" dirty="0" err="1"/>
              <a:t>mac</a:t>
            </a:r>
            <a:r>
              <a:rPr lang="pt-BR" sz="2000" b="1" dirty="0"/>
              <a:t>“ : "E841A7FCF5C",</a:t>
            </a:r>
          </a:p>
          <a:p>
            <a:r>
              <a:rPr lang="pt-BR" sz="2000" b="1" dirty="0"/>
              <a:t>	"</a:t>
            </a:r>
            <a:r>
              <a:rPr lang="pt-BR" sz="2000" b="1" dirty="0" err="1"/>
              <a:t>msg</a:t>
            </a:r>
            <a:r>
              <a:rPr lang="pt-BR" sz="2000" b="1" dirty="0"/>
              <a:t>“ : 1100,</a:t>
            </a:r>
          </a:p>
          <a:p>
            <a:r>
              <a:rPr lang="pt-BR" sz="2000" b="1" dirty="0"/>
              <a:t>	"</a:t>
            </a:r>
            <a:r>
              <a:rPr lang="pt-BR" sz="2000" b="1" dirty="0" err="1"/>
              <a:t>un</a:t>
            </a:r>
            <a:r>
              <a:rPr lang="pt-BR" sz="2000" b="1" dirty="0"/>
              <a:t>“ : "</a:t>
            </a:r>
            <a:r>
              <a:rPr lang="pt-BR" sz="2000" b="1" dirty="0" err="1"/>
              <a:t>Prototipo</a:t>
            </a:r>
            <a:r>
              <a:rPr lang="pt-BR" sz="2000" b="1" dirty="0"/>
              <a:t>",</a:t>
            </a:r>
          </a:p>
          <a:p>
            <a:r>
              <a:rPr lang="pt-BR" sz="2000" b="1" dirty="0"/>
              <a:t>	"</a:t>
            </a:r>
            <a:r>
              <a:rPr lang="pt-BR" sz="2000" b="1" dirty="0" err="1"/>
              <a:t>stp</a:t>
            </a:r>
            <a:r>
              <a:rPr lang="pt-BR" sz="2000" b="1" dirty="0"/>
              <a:t>“ : { 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ca</a:t>
            </a:r>
            <a:r>
              <a:rPr lang="pt-BR" sz="2000" b="1" dirty="0"/>
              <a:t>“ : </a:t>
            </a:r>
            <a:r>
              <a:rPr lang="pt-BR" sz="2000" b="1" dirty="0" err="1"/>
              <a:t>true</a:t>
            </a:r>
            <a:r>
              <a:rPr lang="pt-BR" sz="2000" b="1" dirty="0"/>
              <a:t>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ce</a:t>
            </a:r>
            <a:r>
              <a:rPr lang="pt-BR" sz="2000" b="1" dirty="0"/>
              <a:t>“ : 0.1,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cf</a:t>
            </a:r>
            <a:r>
              <a:rPr lang="pt-BR" sz="2000" b="1" dirty="0"/>
              <a:t>“ : 4.1,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wa</a:t>
            </a:r>
            <a:r>
              <a:rPr lang="pt-BR" sz="2000" b="1" dirty="0"/>
              <a:t>“ : </a:t>
            </a:r>
            <a:r>
              <a:rPr lang="pt-BR" sz="2000" b="1" dirty="0" err="1"/>
              <a:t>true</a:t>
            </a:r>
            <a:r>
              <a:rPr lang="pt-BR" sz="2000" b="1" dirty="0"/>
              <a:t>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we</a:t>
            </a:r>
            <a:r>
              <a:rPr lang="pt-BR" sz="2000" b="1" dirty="0"/>
              <a:t>“ : 0.2,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wf</a:t>
            </a:r>
            <a:r>
              <a:rPr lang="pt-BR" sz="2000" b="1" dirty="0"/>
              <a:t>“ : 4.2,</a:t>
            </a:r>
          </a:p>
          <a:p>
            <a:r>
              <a:rPr lang="pt-BR" sz="2000" b="1" dirty="0"/>
              <a:t>		“</a:t>
            </a:r>
            <a:r>
              <a:rPr lang="pt-BR" sz="2000" b="1" dirty="0" err="1"/>
              <a:t>sa</a:t>
            </a:r>
            <a:r>
              <a:rPr lang="pt-BR" sz="2000" b="1" dirty="0"/>
              <a:t>“ : </a:t>
            </a:r>
            <a:r>
              <a:rPr lang="pt-BR" sz="2000" b="1" dirty="0" err="1"/>
              <a:t>true</a:t>
            </a:r>
            <a:r>
              <a:rPr lang="pt-BR" sz="2000" b="1" dirty="0"/>
              <a:t>,</a:t>
            </a:r>
          </a:p>
          <a:p>
            <a:r>
              <a:rPr lang="pt-BR" sz="2000" b="1" dirty="0"/>
              <a:t> 		"se“ : 0.3,</a:t>
            </a:r>
          </a:p>
          <a:p>
            <a:r>
              <a:rPr lang="pt-BR" sz="2000" b="1" dirty="0"/>
              <a:t>		"</a:t>
            </a:r>
            <a:r>
              <a:rPr lang="pt-BR" sz="2000" b="1" dirty="0" err="1"/>
              <a:t>sf</a:t>
            </a:r>
            <a:r>
              <a:rPr lang="pt-BR" sz="2000" b="1" dirty="0"/>
              <a:t>“ : 4.3</a:t>
            </a:r>
          </a:p>
          <a:p>
            <a:r>
              <a:rPr lang="pt-BR" sz="2000" b="1" dirty="0"/>
              <a:t>	}</a:t>
            </a:r>
          </a:p>
          <a:p>
            <a:r>
              <a:rPr lang="pt-B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38377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2073</TotalTime>
  <Words>100</Words>
  <Application>Microsoft Office PowerPoint</Application>
  <PresentationFormat>Widescreen</PresentationFormat>
  <Paragraphs>66</Paragraphs>
  <Slides>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Candara</vt:lpstr>
      <vt:lpstr>Cooper Black</vt:lpstr>
      <vt:lpstr>Corbel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Casagrande Bertoldo</dc:creator>
  <cp:lastModifiedBy>João Paulo Casagrande Bertoldo</cp:lastModifiedBy>
  <cp:revision>18</cp:revision>
  <dcterms:created xsi:type="dcterms:W3CDTF">2017-06-19T17:10:53Z</dcterms:created>
  <dcterms:modified xsi:type="dcterms:W3CDTF">2017-06-21T16:33:26Z</dcterms:modified>
</cp:coreProperties>
</file>