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86B54C84-2254-459A-86D2-64CFC564AC1E}">
          <p14:sldIdLst>
            <p14:sldId id="256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384" autoAdjust="0"/>
  </p:normalViewPr>
  <p:slideViewPr>
    <p:cSldViewPr snapToGrid="0">
      <p:cViewPr varScale="1">
        <p:scale>
          <a:sx n="70" d="100"/>
          <a:sy n="70" d="100"/>
        </p:scale>
        <p:origin x="72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024B-AA76-473E-A59E-6723675738CB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9598D-7397-4483-8D91-20174C0153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804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1" y="3869641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3E4D7-713E-4069-8982-61C95BEFA25F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7400" y="6111420"/>
            <a:ext cx="850353" cy="365125"/>
          </a:xfrm>
        </p:spPr>
        <p:txBody>
          <a:bodyPr/>
          <a:lstStyle>
            <a:lvl1pPr>
              <a:defRPr sz="2800" u="none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923F-A2DA-4987-8D90-BD9FAFED91A2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3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A685-75C5-45F6-98D7-6EF3E6B56B54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A4E-72B5-47A1-9239-8DDAEF6BBA77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0D6B-A355-4BB7-A79F-12F755F0302C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6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DA71-0FF8-4473-AAC9-40B0262D88E4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2D81-691D-467B-A271-CA24AE58BE6B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F8F2-A1D2-47FA-95B7-6630F6374604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2C01-2154-482C-BF1A-99510ECC5955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2171-FB9A-481C-A56E-87B7317A761B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AED7-0A6C-44BA-AF33-AF7F939EBE97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7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9" y="6223835"/>
            <a:ext cx="2329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038D92C-84FB-4421-A210-466A5F835036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51" y="6223835"/>
            <a:ext cx="4717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6" y="6223835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182875" algn="l" defTabSz="914377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&#10;&#10;Descrição gerada com alta confiança">
            <a:extLst>
              <a:ext uri="{FF2B5EF4-FFF2-40B4-BE49-F238E27FC236}">
                <a16:creationId xmlns:a16="http://schemas.microsoft.com/office/drawing/2014/main" id="{5C2B9835-1FDE-4DC7-869B-B53BD6C79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333" y="249820"/>
            <a:ext cx="4341086" cy="42919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378FBB-62BA-422F-8ED2-F06A6A5234E7}"/>
              </a:ext>
            </a:extLst>
          </p:cNvPr>
          <p:cNvSpPr txBox="1"/>
          <p:nvPr/>
        </p:nvSpPr>
        <p:spPr>
          <a:xfrm>
            <a:off x="2092653" y="4541760"/>
            <a:ext cx="7714446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pt-BR" sz="4800" dirty="0">
                <a:latin typeface="Cooper Black" panose="0208090404030B020404" pitchFamily="18" charset="0"/>
              </a:rPr>
              <a:t>André</a:t>
            </a:r>
          </a:p>
          <a:p>
            <a:pPr algn="ctr"/>
            <a:r>
              <a:rPr lang="pt-BR" sz="4800" dirty="0">
                <a:latin typeface="Cooper Black" panose="0208090404030B020404" pitchFamily="18" charset="0"/>
              </a:rPr>
              <a:t>Daniel</a:t>
            </a:r>
          </a:p>
          <a:p>
            <a:pPr algn="ctr"/>
            <a:r>
              <a:rPr lang="pt-BR" sz="4800" dirty="0">
                <a:latin typeface="Cooper Black" panose="0208090404030B020404" pitchFamily="18" charset="0"/>
              </a:rPr>
              <a:t>João Paulo</a:t>
            </a:r>
          </a:p>
          <a:p>
            <a:pPr algn="ctr"/>
            <a:r>
              <a:rPr lang="pt-BR" sz="4800" dirty="0" err="1">
                <a:latin typeface="Cooper Black" panose="0208090404030B020404" pitchFamily="18" charset="0"/>
              </a:rPr>
              <a:t>Tharik</a:t>
            </a:r>
            <a:endParaRPr lang="pt-BR" sz="4800" dirty="0">
              <a:latin typeface="Cooper Black" panose="0208090404030B020404" pitchFamily="18" charset="0"/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B3E69447-CC94-47BE-B909-2792C1A6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79298F-0941-439B-8852-5DA31911F83E}"/>
              </a:ext>
            </a:extLst>
          </p:cNvPr>
          <p:cNvCxnSpPr>
            <a:cxnSpLocks/>
          </p:cNvCxnSpPr>
          <p:nvPr/>
        </p:nvCxnSpPr>
        <p:spPr>
          <a:xfrm>
            <a:off x="1965277" y="4367283"/>
            <a:ext cx="82705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33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B3E69447-CC94-47BE-B909-2792C1A6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Espaço Reservado para Conteúdo 6" descr="Uma imagem contendo laser, voando, bambolê, ao ar livre&#10;&#10;Descrição gerada com alta confiança">
            <a:extLst>
              <a:ext uri="{FF2B5EF4-FFF2-40B4-BE49-F238E27FC236}">
                <a16:creationId xmlns:a16="http://schemas.microsoft.com/office/drawing/2014/main" id="{5E644F11-A44D-4B74-9168-ED4ACA6D7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13" y="458274"/>
            <a:ext cx="10929654" cy="639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8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B3E69447-CC94-47BE-B909-2792C1A6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Image result for server">
            <a:extLst>
              <a:ext uri="{FF2B5EF4-FFF2-40B4-BE49-F238E27FC236}">
                <a16:creationId xmlns:a16="http://schemas.microsoft.com/office/drawing/2014/main" id="{A1FC6699-F9DA-405C-A07E-00D33C9AC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13" y="1972043"/>
            <a:ext cx="2147009" cy="287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ffee machine">
            <a:extLst>
              <a:ext uri="{FF2B5EF4-FFF2-40B4-BE49-F238E27FC236}">
                <a16:creationId xmlns:a16="http://schemas.microsoft.com/office/drawing/2014/main" id="{A80E9513-5BC2-4847-92D8-E9F08D86D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72" y="3944262"/>
            <a:ext cx="1959782" cy="195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ffee machine">
            <a:extLst>
              <a:ext uri="{FF2B5EF4-FFF2-40B4-BE49-F238E27FC236}">
                <a16:creationId xmlns:a16="http://schemas.microsoft.com/office/drawing/2014/main" id="{FB42346E-438F-4728-8E76-E0E238BAA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84" y="4231181"/>
            <a:ext cx="1755276" cy="175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offee machine">
            <a:extLst>
              <a:ext uri="{FF2B5EF4-FFF2-40B4-BE49-F238E27FC236}">
                <a16:creationId xmlns:a16="http://schemas.microsoft.com/office/drawing/2014/main" id="{CCB4EA8F-589E-4809-A601-9196C20E0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907" y="415010"/>
            <a:ext cx="1925524" cy="192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coffee machine">
            <a:extLst>
              <a:ext uri="{FF2B5EF4-FFF2-40B4-BE49-F238E27FC236}">
                <a16:creationId xmlns:a16="http://schemas.microsoft.com/office/drawing/2014/main" id="{D2421FDC-153A-450B-A35F-D99FB5A5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28" y="530533"/>
            <a:ext cx="1810001" cy="1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EF9669C-8F0D-4518-A3AF-B5D49320CD7A}"/>
              </a:ext>
            </a:extLst>
          </p:cNvPr>
          <p:cNvSpPr txBox="1"/>
          <p:nvPr/>
        </p:nvSpPr>
        <p:spPr>
          <a:xfrm>
            <a:off x="5398160" y="492415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SERVIDOR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13F9751-CBD0-47C5-AF71-8328CB41E9AD}"/>
              </a:ext>
            </a:extLst>
          </p:cNvPr>
          <p:cNvSpPr txBox="1"/>
          <p:nvPr/>
        </p:nvSpPr>
        <p:spPr>
          <a:xfrm>
            <a:off x="9377272" y="590404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Cafeteira da MK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F5E98C-5F5D-444D-BA63-52992D317120}"/>
              </a:ext>
            </a:extLst>
          </p:cNvPr>
          <p:cNvSpPr txBox="1"/>
          <p:nvPr/>
        </p:nvSpPr>
        <p:spPr>
          <a:xfrm>
            <a:off x="9269584" y="2340534"/>
            <a:ext cx="218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Cafeteira do CAASO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9385B4-43AE-4FAF-A52E-76F039E57DAF}"/>
              </a:ext>
            </a:extLst>
          </p:cNvPr>
          <p:cNvSpPr txBox="1"/>
          <p:nvPr/>
        </p:nvSpPr>
        <p:spPr>
          <a:xfrm>
            <a:off x="728318" y="2357958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Cafeteira do ICMC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061730D-8522-4E50-8C79-37695EDA6350}"/>
              </a:ext>
            </a:extLst>
          </p:cNvPr>
          <p:cNvSpPr txBox="1"/>
          <p:nvPr/>
        </p:nvSpPr>
        <p:spPr>
          <a:xfrm>
            <a:off x="801256" y="606451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Cafeteira do IAU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62455D2-9824-41F2-A0BD-939C5B890720}"/>
              </a:ext>
            </a:extLst>
          </p:cNvPr>
          <p:cNvSpPr/>
          <p:nvPr/>
        </p:nvSpPr>
        <p:spPr>
          <a:xfrm rot="1349017">
            <a:off x="2740223" y="2076777"/>
            <a:ext cx="1998473" cy="562362"/>
          </a:xfrm>
          <a:prstGeom prst="rightArrow">
            <a:avLst>
              <a:gd name="adj1" fmla="val 35483"/>
              <a:gd name="adj2" fmla="val 10177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BC04B930-A892-4617-874A-E16513DB543E}"/>
              </a:ext>
            </a:extLst>
          </p:cNvPr>
          <p:cNvSpPr/>
          <p:nvPr/>
        </p:nvSpPr>
        <p:spPr>
          <a:xfrm rot="20616490">
            <a:off x="2837086" y="4612963"/>
            <a:ext cx="1998473" cy="562362"/>
          </a:xfrm>
          <a:prstGeom prst="rightArrow">
            <a:avLst>
              <a:gd name="adj1" fmla="val 35483"/>
              <a:gd name="adj2" fmla="val 10177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48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B3E69447-CC94-47BE-B909-2792C1A6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75089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465</TotalTime>
  <Words>22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Cooper Black</vt:lpstr>
      <vt:lpstr>Corbel</vt:lpstr>
      <vt:lpstr>Base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Paulo Casagrande Bertoldo</dc:creator>
  <cp:lastModifiedBy>João Paulo Casagrande Bertoldo</cp:lastModifiedBy>
  <cp:revision>6</cp:revision>
  <dcterms:created xsi:type="dcterms:W3CDTF">2017-06-19T17:10:53Z</dcterms:created>
  <dcterms:modified xsi:type="dcterms:W3CDTF">2017-06-20T00:56:44Z</dcterms:modified>
</cp:coreProperties>
</file>