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9" r:id="rId5"/>
  </p:sldMasterIdLst>
  <p:notesMasterIdLst>
    <p:notesMasterId r:id="rId18"/>
  </p:notesMasterIdLst>
  <p:sldIdLst>
    <p:sldId id="327" r:id="rId6"/>
    <p:sldId id="326" r:id="rId7"/>
    <p:sldId id="337" r:id="rId8"/>
    <p:sldId id="344" r:id="rId9"/>
    <p:sldId id="338" r:id="rId10"/>
    <p:sldId id="353" r:id="rId11"/>
    <p:sldId id="354" r:id="rId12"/>
    <p:sldId id="356" r:id="rId13"/>
    <p:sldId id="355" r:id="rId14"/>
    <p:sldId id="347" r:id="rId15"/>
    <p:sldId id="357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mar Adriano Bussolaro" initials="VAB" lastIdx="2" clrIdx="0">
    <p:extLst>
      <p:ext uri="{19B8F6BF-5375-455C-9EA6-DF929625EA0E}">
        <p15:presenceInfo xmlns:p15="http://schemas.microsoft.com/office/powerpoint/2012/main" userId="S::m20200268@novaims.unl.pt::14d6912e-c844-4570-9101-af1af32e8bd7" providerId="AD"/>
      </p:ext>
    </p:extLst>
  </p:cmAuthor>
  <p:cmAuthor id="2" name="Pedro Sancho Vivas de Castro" initials="PSVdC" lastIdx="2" clrIdx="1">
    <p:extLst>
      <p:ext uri="{19B8F6BF-5375-455C-9EA6-DF929625EA0E}">
        <p15:presenceInfo xmlns:p15="http://schemas.microsoft.com/office/powerpoint/2012/main" userId="Pedro Sancho Vivas de C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BC8F"/>
    <a:srgbClr val="C5A365"/>
    <a:srgbClr val="5B9BD5"/>
    <a:srgbClr val="BED62E"/>
    <a:srgbClr val="BED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467C7-E8E3-47BF-ACAE-374D6FD68981}" v="13" dt="2021-06-02T15:37:22.236"/>
    <p1510:client id="{554180AE-C32D-461F-A596-D24993EF5CF6}" v="701" dt="2021-06-02T11:51:01.495"/>
    <p1510:client id="{89B4739C-3C94-405F-8536-E9D04AD0D312}" v="1395" dt="2021-06-02T14:46:42.270"/>
    <p1510:client id="{FBE7DD73-7842-4E2F-9BE3-3B8DE6EA585C}" v="364" dt="2021-06-02T17:17:51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mar Adriano Bussolaro" userId="14d6912e-c844-4570-9101-af1af32e8bd7" providerId="ADAL" clId="{FBE7DD73-7842-4E2F-9BE3-3B8DE6EA585C}"/>
    <pc:docChg chg="undo custSel addSld modSld sldOrd">
      <pc:chgData name="Vilmar Adriano Bussolaro" userId="14d6912e-c844-4570-9101-af1af32e8bd7" providerId="ADAL" clId="{FBE7DD73-7842-4E2F-9BE3-3B8DE6EA585C}" dt="2021-06-02T17:17:51.877" v="363"/>
      <pc:docMkLst>
        <pc:docMk/>
      </pc:docMkLst>
      <pc:sldChg chg="delSp modSp mod">
        <pc:chgData name="Vilmar Adriano Bussolaro" userId="14d6912e-c844-4570-9101-af1af32e8bd7" providerId="ADAL" clId="{FBE7DD73-7842-4E2F-9BE3-3B8DE6EA585C}" dt="2021-06-02T17:17:51.877" v="363"/>
        <pc:sldMkLst>
          <pc:docMk/>
          <pc:sldMk cId="30169540" sldId="338"/>
        </pc:sldMkLst>
        <pc:picChg chg="mod">
          <ac:chgData name="Vilmar Adriano Bussolaro" userId="14d6912e-c844-4570-9101-af1af32e8bd7" providerId="ADAL" clId="{FBE7DD73-7842-4E2F-9BE3-3B8DE6EA585C}" dt="2021-06-02T17:17:51.877" v="363"/>
          <ac:picMkLst>
            <pc:docMk/>
            <pc:sldMk cId="30169540" sldId="338"/>
            <ac:picMk id="6" creationId="{A5356110-D48B-4BAC-94F0-183B54DFF89C}"/>
          </ac:picMkLst>
        </pc:picChg>
        <pc:picChg chg="del">
          <ac:chgData name="Vilmar Adriano Bussolaro" userId="14d6912e-c844-4570-9101-af1af32e8bd7" providerId="ADAL" clId="{FBE7DD73-7842-4E2F-9BE3-3B8DE6EA585C}" dt="2021-06-02T11:11:38.230" v="3" actId="478"/>
          <ac:picMkLst>
            <pc:docMk/>
            <pc:sldMk cId="30169540" sldId="338"/>
            <ac:picMk id="7" creationId="{C17C2D96-714E-462E-929E-94E2F40B8561}"/>
          </ac:picMkLst>
        </pc:picChg>
        <pc:picChg chg="del">
          <ac:chgData name="Vilmar Adriano Bussolaro" userId="14d6912e-c844-4570-9101-af1af32e8bd7" providerId="ADAL" clId="{FBE7DD73-7842-4E2F-9BE3-3B8DE6EA585C}" dt="2021-06-02T11:11:36.498" v="0" actId="478"/>
          <ac:picMkLst>
            <pc:docMk/>
            <pc:sldMk cId="30169540" sldId="338"/>
            <ac:picMk id="8" creationId="{2AD34E88-B106-41C8-A9CB-C2B6038C0E32}"/>
          </ac:picMkLst>
        </pc:picChg>
        <pc:picChg chg="del">
          <ac:chgData name="Vilmar Adriano Bussolaro" userId="14d6912e-c844-4570-9101-af1af32e8bd7" providerId="ADAL" clId="{FBE7DD73-7842-4E2F-9BE3-3B8DE6EA585C}" dt="2021-06-02T11:11:37.475" v="2" actId="478"/>
          <ac:picMkLst>
            <pc:docMk/>
            <pc:sldMk cId="30169540" sldId="338"/>
            <ac:picMk id="13" creationId="{ABC88AEE-55C7-40CD-93F2-34EC18F40AEB}"/>
          </ac:picMkLst>
        </pc:picChg>
        <pc:picChg chg="del">
          <ac:chgData name="Vilmar Adriano Bussolaro" userId="14d6912e-c844-4570-9101-af1af32e8bd7" providerId="ADAL" clId="{FBE7DD73-7842-4E2F-9BE3-3B8DE6EA585C}" dt="2021-06-02T11:11:36.891" v="1" actId="478"/>
          <ac:picMkLst>
            <pc:docMk/>
            <pc:sldMk cId="30169540" sldId="338"/>
            <ac:picMk id="4100" creationId="{19A68675-3244-4BF7-B7EF-2B6C49A77FC5}"/>
          </ac:picMkLst>
        </pc:picChg>
      </pc:sldChg>
      <pc:sldChg chg="addSp delSp modSp mod">
        <pc:chgData name="Vilmar Adriano Bussolaro" userId="14d6912e-c844-4570-9101-af1af32e8bd7" providerId="ADAL" clId="{FBE7DD73-7842-4E2F-9BE3-3B8DE6EA585C}" dt="2021-06-02T13:00:51.218" v="356" actId="6549"/>
        <pc:sldMkLst>
          <pc:docMk/>
          <pc:sldMk cId="1370749308" sldId="347"/>
        </pc:sldMkLst>
        <pc:spChg chg="mod">
          <ac:chgData name="Vilmar Adriano Bussolaro" userId="14d6912e-c844-4570-9101-af1af32e8bd7" providerId="ADAL" clId="{FBE7DD73-7842-4E2F-9BE3-3B8DE6EA585C}" dt="2021-06-02T11:13:08.516" v="46" actId="20577"/>
          <ac:spMkLst>
            <pc:docMk/>
            <pc:sldMk cId="1370749308" sldId="347"/>
            <ac:spMk id="2" creationId="{B9A7BAC4-BCA8-46FD-8005-EFC222C3A9A7}"/>
          </ac:spMkLst>
        </pc:spChg>
        <pc:spChg chg="del">
          <ac:chgData name="Vilmar Adriano Bussolaro" userId="14d6912e-c844-4570-9101-af1af32e8bd7" providerId="ADAL" clId="{FBE7DD73-7842-4E2F-9BE3-3B8DE6EA585C}" dt="2021-06-02T11:11:51.093" v="4" actId="478"/>
          <ac:spMkLst>
            <pc:docMk/>
            <pc:sldMk cId="1370749308" sldId="347"/>
            <ac:spMk id="3" creationId="{D3553942-23C6-4847-9BAC-50D88812A529}"/>
          </ac:spMkLst>
        </pc:spChg>
        <pc:spChg chg="add del mod">
          <ac:chgData name="Vilmar Adriano Bussolaro" userId="14d6912e-c844-4570-9101-af1af32e8bd7" providerId="ADAL" clId="{FBE7DD73-7842-4E2F-9BE3-3B8DE6EA585C}" dt="2021-06-02T11:13:24.575" v="48" actId="931"/>
          <ac:spMkLst>
            <pc:docMk/>
            <pc:sldMk cId="1370749308" sldId="347"/>
            <ac:spMk id="5" creationId="{D5EDFA05-6272-44EF-B31E-636C27F2E24F}"/>
          </ac:spMkLst>
        </pc:spChg>
        <pc:spChg chg="mod">
          <ac:chgData name="Vilmar Adriano Bussolaro" userId="14d6912e-c844-4570-9101-af1af32e8bd7" providerId="ADAL" clId="{FBE7DD73-7842-4E2F-9BE3-3B8DE6EA585C}" dt="2021-06-02T13:00:51.218" v="356" actId="6549"/>
          <ac:spMkLst>
            <pc:docMk/>
            <pc:sldMk cId="1370749308" sldId="347"/>
            <ac:spMk id="13" creationId="{6C3C5955-E5B3-4F98-B95C-A7FF8997E379}"/>
          </ac:spMkLst>
        </pc:spChg>
        <pc:picChg chg="add mod">
          <ac:chgData name="Vilmar Adriano Bussolaro" userId="14d6912e-c844-4570-9101-af1af32e8bd7" providerId="ADAL" clId="{FBE7DD73-7842-4E2F-9BE3-3B8DE6EA585C}" dt="2021-06-02T11:13:35.051" v="53" actId="1076"/>
          <ac:picMkLst>
            <pc:docMk/>
            <pc:sldMk cId="1370749308" sldId="347"/>
            <ac:picMk id="7" creationId="{AC10F4F1-5BD0-475E-8A1F-2F430043FF1B}"/>
          </ac:picMkLst>
        </pc:picChg>
        <pc:picChg chg="del">
          <ac:chgData name="Vilmar Adriano Bussolaro" userId="14d6912e-c844-4570-9101-af1af32e8bd7" providerId="ADAL" clId="{FBE7DD73-7842-4E2F-9BE3-3B8DE6EA585C}" dt="2021-06-02T11:11:55.826" v="5" actId="478"/>
          <ac:picMkLst>
            <pc:docMk/>
            <pc:sldMk cId="1370749308" sldId="347"/>
            <ac:picMk id="29" creationId="{6E9B7663-826E-4854-B2EE-710D2891C73C}"/>
          </ac:picMkLst>
        </pc:picChg>
      </pc:sldChg>
      <pc:sldChg chg="addSp delSp modSp add mod ord">
        <pc:chgData name="Vilmar Adriano Bussolaro" userId="14d6912e-c844-4570-9101-af1af32e8bd7" providerId="ADAL" clId="{FBE7DD73-7842-4E2F-9BE3-3B8DE6EA585C}" dt="2021-06-02T11:56:28.711" v="137" actId="1076"/>
        <pc:sldMkLst>
          <pc:docMk/>
          <pc:sldMk cId="1137450109" sldId="353"/>
        </pc:sldMkLst>
        <pc:spChg chg="mod">
          <ac:chgData name="Vilmar Adriano Bussolaro" userId="14d6912e-c844-4570-9101-af1af32e8bd7" providerId="ADAL" clId="{FBE7DD73-7842-4E2F-9BE3-3B8DE6EA585C}" dt="2021-06-02T11:18:35.211" v="66" actId="20577"/>
          <ac:spMkLst>
            <pc:docMk/>
            <pc:sldMk cId="1137450109" sldId="353"/>
            <ac:spMk id="2" creationId="{B9A7BAC4-BCA8-46FD-8005-EFC222C3A9A7}"/>
          </ac:spMkLst>
        </pc:spChg>
        <pc:spChg chg="add mod">
          <ac:chgData name="Vilmar Adriano Bussolaro" userId="14d6912e-c844-4570-9101-af1af32e8bd7" providerId="ADAL" clId="{FBE7DD73-7842-4E2F-9BE3-3B8DE6EA585C}" dt="2021-06-02T11:52:52.328" v="123" actId="20577"/>
          <ac:spMkLst>
            <pc:docMk/>
            <pc:sldMk cId="1137450109" sldId="353"/>
            <ac:spMk id="4" creationId="{4134512C-347D-4667-9604-6EA049869456}"/>
          </ac:spMkLst>
        </pc:spChg>
        <pc:picChg chg="add mod">
          <ac:chgData name="Vilmar Adriano Bussolaro" userId="14d6912e-c844-4570-9101-af1af32e8bd7" providerId="ADAL" clId="{FBE7DD73-7842-4E2F-9BE3-3B8DE6EA585C}" dt="2021-06-02T11:53:06.157" v="128" actId="1076"/>
          <ac:picMkLst>
            <pc:docMk/>
            <pc:sldMk cId="1137450109" sldId="353"/>
            <ac:picMk id="5" creationId="{C72185C9-D9AD-4ECB-BAAC-98947E6F8C11}"/>
          </ac:picMkLst>
        </pc:picChg>
        <pc:picChg chg="del">
          <ac:chgData name="Vilmar Adriano Bussolaro" userId="14d6912e-c844-4570-9101-af1af32e8bd7" providerId="ADAL" clId="{FBE7DD73-7842-4E2F-9BE3-3B8DE6EA585C}" dt="2021-06-02T11:18:40.354" v="67" actId="478"/>
          <ac:picMkLst>
            <pc:docMk/>
            <pc:sldMk cId="1137450109" sldId="353"/>
            <ac:picMk id="7" creationId="{AC10F4F1-5BD0-475E-8A1F-2F430043FF1B}"/>
          </ac:picMkLst>
        </pc:picChg>
        <pc:picChg chg="add mod">
          <ac:chgData name="Vilmar Adriano Bussolaro" userId="14d6912e-c844-4570-9101-af1af32e8bd7" providerId="ADAL" clId="{FBE7DD73-7842-4E2F-9BE3-3B8DE6EA585C}" dt="2021-06-02T11:56:28.711" v="137" actId="1076"/>
          <ac:picMkLst>
            <pc:docMk/>
            <pc:sldMk cId="1137450109" sldId="353"/>
            <ac:picMk id="7" creationId="{B099A9A7-4A1F-4E72-870B-093C6D9D830C}"/>
          </ac:picMkLst>
        </pc:picChg>
        <pc:picChg chg="mod">
          <ac:chgData name="Vilmar Adriano Bussolaro" userId="14d6912e-c844-4570-9101-af1af32e8bd7" providerId="ADAL" clId="{FBE7DD73-7842-4E2F-9BE3-3B8DE6EA585C}" dt="2021-06-02T11:51:54.787" v="96" actId="1076"/>
          <ac:picMkLst>
            <pc:docMk/>
            <pc:sldMk cId="1137450109" sldId="353"/>
            <ac:picMk id="8" creationId="{F289D44E-1C56-48A7-A0A1-7D39D0F5C50E}"/>
          </ac:picMkLst>
        </pc:picChg>
        <pc:picChg chg="del">
          <ac:chgData name="Vilmar Adriano Bussolaro" userId="14d6912e-c844-4570-9101-af1af32e8bd7" providerId="ADAL" clId="{FBE7DD73-7842-4E2F-9BE3-3B8DE6EA585C}" dt="2021-06-02T11:51:39.403" v="90" actId="478"/>
          <ac:picMkLst>
            <pc:docMk/>
            <pc:sldMk cId="1137450109" sldId="353"/>
            <ac:picMk id="9" creationId="{07EAF0D3-BC62-492E-9CA8-B404CCC284A3}"/>
          </ac:picMkLst>
        </pc:picChg>
        <pc:picChg chg="add mod">
          <ac:chgData name="Vilmar Adriano Bussolaro" userId="14d6912e-c844-4570-9101-af1af32e8bd7" providerId="ADAL" clId="{FBE7DD73-7842-4E2F-9BE3-3B8DE6EA585C}" dt="2021-06-02T11:53:57.769" v="135" actId="1076"/>
          <ac:picMkLst>
            <pc:docMk/>
            <pc:sldMk cId="1137450109" sldId="353"/>
            <ac:picMk id="1026" creationId="{D9AC1BA0-2C97-4F1C-BAEB-DE295EEEFDDC}"/>
          </ac:picMkLst>
        </pc:picChg>
      </pc:sldChg>
      <pc:sldChg chg="addSp delSp modSp mod">
        <pc:chgData name="Vilmar Adriano Bussolaro" userId="14d6912e-c844-4570-9101-af1af32e8bd7" providerId="ADAL" clId="{FBE7DD73-7842-4E2F-9BE3-3B8DE6EA585C}" dt="2021-06-02T12:05:09.590" v="220" actId="1076"/>
        <pc:sldMkLst>
          <pc:docMk/>
          <pc:sldMk cId="1087882157" sldId="354"/>
        </pc:sldMkLst>
        <pc:spChg chg="del mod">
          <ac:chgData name="Vilmar Adriano Bussolaro" userId="14d6912e-c844-4570-9101-af1af32e8bd7" providerId="ADAL" clId="{FBE7DD73-7842-4E2F-9BE3-3B8DE6EA585C}" dt="2021-06-02T11:57:21.778" v="139" actId="931"/>
          <ac:spMkLst>
            <pc:docMk/>
            <pc:sldMk cId="1087882157" sldId="354"/>
            <ac:spMk id="4" creationId="{4134512C-347D-4667-9604-6EA049869456}"/>
          </ac:spMkLst>
        </pc:spChg>
        <pc:picChg chg="add mod">
          <ac:chgData name="Vilmar Adriano Bussolaro" userId="14d6912e-c844-4570-9101-af1af32e8bd7" providerId="ADAL" clId="{FBE7DD73-7842-4E2F-9BE3-3B8DE6EA585C}" dt="2021-06-02T12:00:15.729" v="203" actId="1076"/>
          <ac:picMkLst>
            <pc:docMk/>
            <pc:sldMk cId="1087882157" sldId="354"/>
            <ac:picMk id="5" creationId="{2786CCE9-B8AD-4F87-9E84-B3BE2AFF8825}"/>
          </ac:picMkLst>
        </pc:picChg>
        <pc:picChg chg="add mod modCrop">
          <ac:chgData name="Vilmar Adriano Bussolaro" userId="14d6912e-c844-4570-9101-af1af32e8bd7" providerId="ADAL" clId="{FBE7DD73-7842-4E2F-9BE3-3B8DE6EA585C}" dt="2021-06-02T12:05:09.590" v="220" actId="1076"/>
          <ac:picMkLst>
            <pc:docMk/>
            <pc:sldMk cId="1087882157" sldId="354"/>
            <ac:picMk id="7" creationId="{F203EFDD-6C85-4B4E-B2FE-7FCB0A746BED}"/>
          </ac:picMkLst>
        </pc:picChg>
        <pc:picChg chg="del mod">
          <ac:chgData name="Vilmar Adriano Bussolaro" userId="14d6912e-c844-4570-9101-af1af32e8bd7" providerId="ADAL" clId="{FBE7DD73-7842-4E2F-9BE3-3B8DE6EA585C}" dt="2021-06-02T11:57:49.643" v="153" actId="478"/>
          <ac:picMkLst>
            <pc:docMk/>
            <pc:sldMk cId="1087882157" sldId="354"/>
            <ac:picMk id="8" creationId="{F289D44E-1C56-48A7-A0A1-7D39D0F5C50E}"/>
          </ac:picMkLst>
        </pc:picChg>
        <pc:picChg chg="add del mod">
          <ac:chgData name="Vilmar Adriano Bussolaro" userId="14d6912e-c844-4570-9101-af1af32e8bd7" providerId="ADAL" clId="{FBE7DD73-7842-4E2F-9BE3-3B8DE6EA585C}" dt="2021-06-02T12:00:03.904" v="194" actId="478"/>
          <ac:picMkLst>
            <pc:docMk/>
            <pc:sldMk cId="1087882157" sldId="354"/>
            <ac:picMk id="12" creationId="{D0C9BA6A-2700-4156-8ADF-A1289308324D}"/>
          </ac:picMkLst>
        </pc:picChg>
        <pc:picChg chg="add del mod">
          <ac:chgData name="Vilmar Adriano Bussolaro" userId="14d6912e-c844-4570-9101-af1af32e8bd7" providerId="ADAL" clId="{FBE7DD73-7842-4E2F-9BE3-3B8DE6EA585C}" dt="2021-06-02T12:00:03.519" v="193" actId="478"/>
          <ac:picMkLst>
            <pc:docMk/>
            <pc:sldMk cId="1087882157" sldId="354"/>
            <ac:picMk id="2050" creationId="{D706FB50-8EBA-490B-9C90-6503A1B206FF}"/>
          </ac:picMkLst>
        </pc:picChg>
      </pc:sldChg>
      <pc:sldChg chg="addSp delSp modSp add mod">
        <pc:chgData name="Vilmar Adriano Bussolaro" userId="14d6912e-c844-4570-9101-af1af32e8bd7" providerId="ADAL" clId="{FBE7DD73-7842-4E2F-9BE3-3B8DE6EA585C}" dt="2021-06-02T16:42:14.192" v="362" actId="14100"/>
        <pc:sldMkLst>
          <pc:docMk/>
          <pc:sldMk cId="591076101" sldId="356"/>
        </pc:sldMkLst>
        <pc:spChg chg="add del mod">
          <ac:chgData name="Vilmar Adriano Bussolaro" userId="14d6912e-c844-4570-9101-af1af32e8bd7" providerId="ADAL" clId="{FBE7DD73-7842-4E2F-9BE3-3B8DE6EA585C}" dt="2021-06-02T12:00:22.608" v="207" actId="478"/>
          <ac:spMkLst>
            <pc:docMk/>
            <pc:sldMk cId="591076101" sldId="356"/>
            <ac:spMk id="4" creationId="{3C547103-45E1-4139-945B-11C6FF6D524D}"/>
          </ac:spMkLst>
        </pc:spChg>
        <pc:spChg chg="add mod">
          <ac:chgData name="Vilmar Adriano Bussolaro" userId="14d6912e-c844-4570-9101-af1af32e8bd7" providerId="ADAL" clId="{FBE7DD73-7842-4E2F-9BE3-3B8DE6EA585C}" dt="2021-06-02T16:42:10.263" v="361" actId="1076"/>
          <ac:spMkLst>
            <pc:docMk/>
            <pc:sldMk cId="591076101" sldId="356"/>
            <ac:spMk id="6" creationId="{2F44C5FA-E02C-42FF-A6DC-1A920D50DC68}"/>
          </ac:spMkLst>
        </pc:spChg>
        <pc:spChg chg="add mod">
          <ac:chgData name="Vilmar Adriano Bussolaro" userId="14d6912e-c844-4570-9101-af1af32e8bd7" providerId="ADAL" clId="{FBE7DD73-7842-4E2F-9BE3-3B8DE6EA585C}" dt="2021-06-02T16:41:54.759" v="358" actId="1076"/>
          <ac:spMkLst>
            <pc:docMk/>
            <pc:sldMk cId="591076101" sldId="356"/>
            <ac:spMk id="13" creationId="{2A737C21-6454-440F-B1E7-2A319F2E18B3}"/>
          </ac:spMkLst>
        </pc:spChg>
        <pc:picChg chg="del">
          <ac:chgData name="Vilmar Adriano Bussolaro" userId="14d6912e-c844-4570-9101-af1af32e8bd7" providerId="ADAL" clId="{FBE7DD73-7842-4E2F-9BE3-3B8DE6EA585C}" dt="2021-06-02T12:00:20.387" v="206" actId="478"/>
          <ac:picMkLst>
            <pc:docMk/>
            <pc:sldMk cId="591076101" sldId="356"/>
            <ac:picMk id="5" creationId="{2786CCE9-B8AD-4F87-9E84-B3BE2AFF8825}"/>
          </ac:picMkLst>
        </pc:picChg>
        <pc:picChg chg="del">
          <ac:chgData name="Vilmar Adriano Bussolaro" userId="14d6912e-c844-4570-9101-af1af32e8bd7" providerId="ADAL" clId="{FBE7DD73-7842-4E2F-9BE3-3B8DE6EA585C}" dt="2021-06-02T12:00:20.048" v="205" actId="478"/>
          <ac:picMkLst>
            <pc:docMk/>
            <pc:sldMk cId="591076101" sldId="356"/>
            <ac:picMk id="7" creationId="{F203EFDD-6C85-4B4E-B2FE-7FCB0A746BED}"/>
          </ac:picMkLst>
        </pc:picChg>
        <pc:picChg chg="mod">
          <ac:chgData name="Vilmar Adriano Bussolaro" userId="14d6912e-c844-4570-9101-af1af32e8bd7" providerId="ADAL" clId="{FBE7DD73-7842-4E2F-9BE3-3B8DE6EA585C}" dt="2021-06-02T12:29:32.925" v="336" actId="1076"/>
          <ac:picMkLst>
            <pc:docMk/>
            <pc:sldMk cId="591076101" sldId="356"/>
            <ac:picMk id="12" creationId="{D0C9BA6A-2700-4156-8ADF-A1289308324D}"/>
          </ac:picMkLst>
        </pc:picChg>
        <pc:picChg chg="mod">
          <ac:chgData name="Vilmar Adriano Bussolaro" userId="14d6912e-c844-4570-9101-af1af32e8bd7" providerId="ADAL" clId="{FBE7DD73-7842-4E2F-9BE3-3B8DE6EA585C}" dt="2021-06-02T16:41:48.881" v="357" actId="1076"/>
          <ac:picMkLst>
            <pc:docMk/>
            <pc:sldMk cId="591076101" sldId="356"/>
            <ac:picMk id="2050" creationId="{D706FB50-8EBA-490B-9C90-6503A1B206FF}"/>
          </ac:picMkLst>
        </pc:picChg>
        <pc:cxnChg chg="add mod">
          <ac:chgData name="Vilmar Adriano Bussolaro" userId="14d6912e-c844-4570-9101-af1af32e8bd7" providerId="ADAL" clId="{FBE7DD73-7842-4E2F-9BE3-3B8DE6EA585C}" dt="2021-06-02T16:41:58.132" v="359" actId="14100"/>
          <ac:cxnSpMkLst>
            <pc:docMk/>
            <pc:sldMk cId="591076101" sldId="356"/>
            <ac:cxnSpMk id="9" creationId="{AFE068D9-C353-43F8-BACA-78A77AD42317}"/>
          </ac:cxnSpMkLst>
        </pc:cxnChg>
        <pc:cxnChg chg="add mod">
          <ac:chgData name="Vilmar Adriano Bussolaro" userId="14d6912e-c844-4570-9101-af1af32e8bd7" providerId="ADAL" clId="{FBE7DD73-7842-4E2F-9BE3-3B8DE6EA585C}" dt="2021-06-02T16:42:14.192" v="362" actId="14100"/>
          <ac:cxnSpMkLst>
            <pc:docMk/>
            <pc:sldMk cId="591076101" sldId="356"/>
            <ac:cxnSpMk id="15" creationId="{270709AF-B033-4DA8-97B7-0ED0C285D466}"/>
          </ac:cxnSpMkLst>
        </pc:cxnChg>
      </pc:sldChg>
      <pc:sldChg chg="addSp delSp modSp new mod">
        <pc:chgData name="Vilmar Adriano Bussolaro" userId="14d6912e-c844-4570-9101-af1af32e8bd7" providerId="ADAL" clId="{FBE7DD73-7842-4E2F-9BE3-3B8DE6EA585C}" dt="2021-06-02T12:15:26.544" v="231" actId="1076"/>
        <pc:sldMkLst>
          <pc:docMk/>
          <pc:sldMk cId="3430125412" sldId="357"/>
        </pc:sldMkLst>
        <pc:spChg chg="del">
          <ac:chgData name="Vilmar Adriano Bussolaro" userId="14d6912e-c844-4570-9101-af1af32e8bd7" providerId="ADAL" clId="{FBE7DD73-7842-4E2F-9BE3-3B8DE6EA585C}" dt="2021-06-02T12:13:02.627" v="222" actId="478"/>
          <ac:spMkLst>
            <pc:docMk/>
            <pc:sldMk cId="3430125412" sldId="357"/>
            <ac:spMk id="3" creationId="{8ED065BA-62D3-4E63-A042-4391FCE6902F}"/>
          </ac:spMkLst>
        </pc:spChg>
        <pc:picChg chg="add mod">
          <ac:chgData name="Vilmar Adriano Bussolaro" userId="14d6912e-c844-4570-9101-af1af32e8bd7" providerId="ADAL" clId="{FBE7DD73-7842-4E2F-9BE3-3B8DE6EA585C}" dt="2021-06-02T12:13:04.893" v="224" actId="1076"/>
          <ac:picMkLst>
            <pc:docMk/>
            <pc:sldMk cId="3430125412" sldId="357"/>
            <ac:picMk id="5" creationId="{B7C62D1B-29F7-499B-8195-3D40808537E2}"/>
          </ac:picMkLst>
        </pc:picChg>
        <pc:picChg chg="add mod">
          <ac:chgData name="Vilmar Adriano Bussolaro" userId="14d6912e-c844-4570-9101-af1af32e8bd7" providerId="ADAL" clId="{FBE7DD73-7842-4E2F-9BE3-3B8DE6EA585C}" dt="2021-06-02T12:15:26.544" v="231" actId="1076"/>
          <ac:picMkLst>
            <pc:docMk/>
            <pc:sldMk cId="3430125412" sldId="357"/>
            <ac:picMk id="7" creationId="{C51E2AFF-A80D-481F-BC7E-CB34C42742B3}"/>
          </ac:picMkLst>
        </pc:picChg>
      </pc:sldChg>
    </pc:docChg>
  </pc:docChgLst>
  <pc:docChgLst>
    <pc:chgData name="joao Paulo Guerreiro Aredes Cesar" userId="25e5afdd-88d0-426c-b13c-35a62dafab6f" providerId="ADAL" clId="{554180AE-C32D-461F-A596-D24993EF5CF6}"/>
    <pc:docChg chg="undo custSel delSld modSld sldOrd">
      <pc:chgData name="joao Paulo Guerreiro Aredes Cesar" userId="25e5afdd-88d0-426c-b13c-35a62dafab6f" providerId="ADAL" clId="{554180AE-C32D-461F-A596-D24993EF5CF6}" dt="2021-06-02T11:51:01.495" v="692" actId="2696"/>
      <pc:docMkLst>
        <pc:docMk/>
      </pc:docMkLst>
      <pc:sldChg chg="del">
        <pc:chgData name="joao Paulo Guerreiro Aredes Cesar" userId="25e5afdd-88d0-426c-b13c-35a62dafab6f" providerId="ADAL" clId="{554180AE-C32D-461F-A596-D24993EF5CF6}" dt="2021-06-02T10:40:59.386" v="663" actId="2696"/>
        <pc:sldMkLst>
          <pc:docMk/>
          <pc:sldMk cId="16832540" sldId="325"/>
        </pc:sldMkLst>
      </pc:sldChg>
      <pc:sldChg chg="delSp modSp mod">
        <pc:chgData name="joao Paulo Guerreiro Aredes Cesar" userId="25e5afdd-88d0-426c-b13c-35a62dafab6f" providerId="ADAL" clId="{554180AE-C32D-461F-A596-D24993EF5CF6}" dt="2021-06-02T10:32:31.384" v="616" actId="1076"/>
        <pc:sldMkLst>
          <pc:docMk/>
          <pc:sldMk cId="3360287521" sldId="326"/>
        </pc:sldMkLst>
        <pc:spChg chg="mod">
          <ac:chgData name="joao Paulo Guerreiro Aredes Cesar" userId="25e5afdd-88d0-426c-b13c-35a62dafab6f" providerId="ADAL" clId="{554180AE-C32D-461F-A596-D24993EF5CF6}" dt="2021-06-02T10:32:31.384" v="616" actId="1076"/>
          <ac:spMkLst>
            <pc:docMk/>
            <pc:sldMk cId="3360287521" sldId="326"/>
            <ac:spMk id="3" creationId="{C26753F2-9A36-448F-AC4E-5881C6F5F605}"/>
          </ac:spMkLst>
        </pc:spChg>
        <pc:picChg chg="del">
          <ac:chgData name="joao Paulo Guerreiro Aredes Cesar" userId="25e5afdd-88d0-426c-b13c-35a62dafab6f" providerId="ADAL" clId="{554180AE-C32D-461F-A596-D24993EF5CF6}" dt="2021-06-02T10:15:37.568" v="90" actId="478"/>
          <ac:picMkLst>
            <pc:docMk/>
            <pc:sldMk cId="3360287521" sldId="326"/>
            <ac:picMk id="5" creationId="{49CD4288-FEC8-4251-98D6-0961D32AC4F9}"/>
          </ac:picMkLst>
        </pc:picChg>
      </pc:sldChg>
      <pc:sldChg chg="addSp delSp modSp mod delDesignElem">
        <pc:chgData name="joao Paulo Guerreiro Aredes Cesar" userId="25e5afdd-88d0-426c-b13c-35a62dafab6f" providerId="ADAL" clId="{554180AE-C32D-461F-A596-D24993EF5CF6}" dt="2021-06-02T10:12:46.264" v="89" actId="1076"/>
        <pc:sldMkLst>
          <pc:docMk/>
          <pc:sldMk cId="590410418" sldId="327"/>
        </pc:sldMkLst>
        <pc:spChg chg="mod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2" creationId="{806CC714-1342-4425-BDF3-A4F2FA2E072F}"/>
          </ac:spMkLst>
        </pc:spChg>
        <pc:spChg chg="mod ord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3" creationId="{614335EE-354F-4D8E-B0C6-874EC54E1F1F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69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70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72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74" creationId="{9A0D6220-3DFE-4182-9152-9135493A6BDA}"/>
          </ac:spMkLst>
        </pc:spChg>
        <pc:spChg chg="add del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105" creationId="{5EF17487-C386-4F99-B5EB-4FD3DF4236B2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107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109" creationId="{90B4ACB0-2B52-48C2-9BC9-553BE73567FC}"/>
          </ac:spMkLst>
        </pc:spChg>
        <pc:spChg chg="add del">
          <ac:chgData name="joao Paulo Guerreiro Aredes Cesar" userId="25e5afdd-88d0-426c-b13c-35a62dafab6f" providerId="ADAL" clId="{554180AE-C32D-461F-A596-D24993EF5CF6}" dt="2021-06-02T10:09:29.191" v="55" actId="26606"/>
          <ac:spMkLst>
            <pc:docMk/>
            <pc:sldMk cId="590410418" sldId="327"/>
            <ac:spMk id="111" creationId="{DA1A4301-6FFC-4C82-A1FA-7634D8CAA8F5}"/>
          </ac:spMkLst>
        </pc:spChg>
        <pc:spChg chg="add del">
          <ac:chgData name="joao Paulo Guerreiro Aredes Cesar" userId="25e5afdd-88d0-426c-b13c-35a62dafab6f" providerId="ADAL" clId="{554180AE-C32D-461F-A596-D24993EF5CF6}" dt="2021-06-02T10:11:04.156" v="63" actId="26606"/>
          <ac:spMkLst>
            <pc:docMk/>
            <pc:sldMk cId="590410418" sldId="327"/>
            <ac:spMk id="192" creationId="{4038CB10-1F5C-4D54-9DF7-12586DE5B007}"/>
          </ac:spMkLst>
        </pc:spChg>
        <pc:spChg chg="add del">
          <ac:chgData name="joao Paulo Guerreiro Aredes Cesar" userId="25e5afdd-88d0-426c-b13c-35a62dafab6f" providerId="ADAL" clId="{554180AE-C32D-461F-A596-D24993EF5CF6}" dt="2021-06-02T10:11:04.156" v="63" actId="26606"/>
          <ac:spMkLst>
            <pc:docMk/>
            <pc:sldMk cId="590410418" sldId="327"/>
            <ac:spMk id="193" creationId="{33B81349-3A7E-4A66-9ED9-66E6F8E29C4A}"/>
          </ac:spMkLst>
        </pc:spChg>
        <pc:spChg chg="add del">
          <ac:chgData name="joao Paulo Guerreiro Aredes Cesar" userId="25e5afdd-88d0-426c-b13c-35a62dafab6f" providerId="ADAL" clId="{554180AE-C32D-461F-A596-D24993EF5CF6}" dt="2021-06-02T10:11:04.156" v="63" actId="26606"/>
          <ac:spMkLst>
            <pc:docMk/>
            <pc:sldMk cId="590410418" sldId="327"/>
            <ac:spMk id="194" creationId="{4A37A7FF-19A5-40D8-8D0C-E780CBD33087}"/>
          </ac:spMkLst>
        </pc:spChg>
        <pc:spChg chg="add del">
          <ac:chgData name="joao Paulo Guerreiro Aredes Cesar" userId="25e5afdd-88d0-426c-b13c-35a62dafab6f" providerId="ADAL" clId="{554180AE-C32D-461F-A596-D24993EF5CF6}" dt="2021-06-02T10:11:04.156" v="63" actId="26606"/>
          <ac:spMkLst>
            <pc:docMk/>
            <pc:sldMk cId="590410418" sldId="327"/>
            <ac:spMk id="195" creationId="{73ED6512-6858-4552-B699-9A97FE9A4EA2}"/>
          </ac:spMkLst>
        </pc:spChg>
        <pc:spChg chg="add del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196" creationId="{BD2BFF02-DF78-4F07-B176-52514E13127D}"/>
          </ac:spMkLst>
        </pc:spChg>
        <pc:spChg chg="add del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197" creationId="{0DB06EAB-7D8C-403A-86C5-B5FD79A13650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199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232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234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236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269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302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304" creationId="{3712ED8D-807A-4E94-A9AF-C44676151773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306" creationId="{BB3DD9C6-67D7-4A63-8FDA-93586CBDBDD9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308" creationId="{DA1A4301-6FFC-4C82-A1FA-7634D8CAA8F5}"/>
          </ac:spMkLst>
        </pc:spChg>
        <pc:spChg chg="add del">
          <ac:chgData name="joao Paulo Guerreiro Aredes Cesar" userId="25e5afdd-88d0-426c-b13c-35a62dafab6f" providerId="ADAL" clId="{554180AE-C32D-461F-A596-D24993EF5CF6}" dt="2021-06-02T10:09:01.017" v="44" actId="26606"/>
          <ac:spMkLst>
            <pc:docMk/>
            <pc:sldMk cId="590410418" sldId="327"/>
            <ac:spMk id="310" creationId="{D8667B21-A39C-4ABB-9CED-0DD4CD739502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28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0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1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2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4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6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7" creationId="{7EE60796-BC52-4154-A3A9-773DE8285501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8" creationId="{DA1A4301-6FFC-4C82-A1FA-7634D8CAA8F5}"/>
          </ac:spMkLst>
        </pc:spChg>
        <pc:spChg chg="add del">
          <ac:chgData name="joao Paulo Guerreiro Aredes Cesar" userId="25e5afdd-88d0-426c-b13c-35a62dafab6f" providerId="ADAL" clId="{554180AE-C32D-461F-A596-D24993EF5CF6}" dt="2021-06-02T10:09:04.511" v="46" actId="26606"/>
          <ac:spMkLst>
            <pc:docMk/>
            <pc:sldMk cId="590410418" sldId="327"/>
            <ac:spMk id="1039" creationId="{BFEC1042-3FDC-47A3-BCD7-CA9D052F987E}"/>
          </ac:spMkLst>
        </pc:spChg>
        <pc:spChg chg="add del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1041" creationId="{C4E4288A-DFC8-40A2-90E5-70E851A933AD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43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45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46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47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49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51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52" creationId="{3712ED8D-807A-4E94-A9AF-C44676151773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53" creationId="{AF1E183F-9806-43C3-BC7E-6FD163C6A54C}"/>
          </ac:spMkLst>
        </pc:spChg>
        <pc:spChg chg="add del">
          <ac:chgData name="joao Paulo Guerreiro Aredes Cesar" userId="25e5afdd-88d0-426c-b13c-35a62dafab6f" providerId="ADAL" clId="{554180AE-C32D-461F-A596-D24993EF5CF6}" dt="2021-06-02T10:09:21.448" v="48" actId="26606"/>
          <ac:spMkLst>
            <pc:docMk/>
            <pc:sldMk cId="590410418" sldId="327"/>
            <ac:spMk id="1054" creationId="{D8667B21-A39C-4ABB-9CED-0DD4CD739502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58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0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1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2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4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6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7" creationId="{7EE60796-BC52-4154-A3A9-773DE8285501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8" creationId="{DA1A4301-6FFC-4C82-A1FA-7634D8CAA8F5}"/>
          </ac:spMkLst>
        </pc:spChg>
        <pc:spChg chg="add del">
          <ac:chgData name="joao Paulo Guerreiro Aredes Cesar" userId="25e5afdd-88d0-426c-b13c-35a62dafab6f" providerId="ADAL" clId="{554180AE-C32D-461F-A596-D24993EF5CF6}" dt="2021-06-02T10:09:25.423" v="50" actId="26606"/>
          <ac:spMkLst>
            <pc:docMk/>
            <pc:sldMk cId="590410418" sldId="327"/>
            <ac:spMk id="1069" creationId="{BFEC1042-3FDC-47A3-BCD7-CA9D052F987E}"/>
          </ac:spMkLst>
        </pc:spChg>
        <pc:spChg chg="add del">
          <ac:chgData name="joao Paulo Guerreiro Aredes Cesar" userId="25e5afdd-88d0-426c-b13c-35a62dafab6f" providerId="ADAL" clId="{554180AE-C32D-461F-A596-D24993EF5CF6}" dt="2021-06-02T10:11:53.031" v="76" actId="26606"/>
          <ac:spMkLst>
            <pc:docMk/>
            <pc:sldMk cId="590410418" sldId="327"/>
            <ac:spMk id="1071" creationId="{A0DE92DF-4769-4DE9-93FD-EE31271850CA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73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75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76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77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79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81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82" creationId="{3712ED8D-807A-4E94-A9AF-C44676151773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83" creationId="{AF1E183F-9806-43C3-BC7E-6FD163C6A54C}"/>
          </ac:spMkLst>
        </pc:spChg>
        <pc:spChg chg="add del">
          <ac:chgData name="joao Paulo Guerreiro Aredes Cesar" userId="25e5afdd-88d0-426c-b13c-35a62dafab6f" providerId="ADAL" clId="{554180AE-C32D-461F-A596-D24993EF5CF6}" dt="2021-06-02T10:09:27.695" v="52" actId="26606"/>
          <ac:spMkLst>
            <pc:docMk/>
            <pc:sldMk cId="590410418" sldId="327"/>
            <ac:spMk id="1084" creationId="{D8667B21-A39C-4ABB-9CED-0DD4CD739502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88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0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1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2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4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6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7" creationId="{7EE60796-BC52-4154-A3A9-773DE8285501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8" creationId="{DA1A4301-6FFC-4C82-A1FA-7634D8CAA8F5}"/>
          </ac:spMkLst>
        </pc:spChg>
        <pc:spChg chg="add del">
          <ac:chgData name="joao Paulo Guerreiro Aredes Cesar" userId="25e5afdd-88d0-426c-b13c-35a62dafab6f" providerId="ADAL" clId="{554180AE-C32D-461F-A596-D24993EF5CF6}" dt="2021-06-02T10:09:29.093" v="54" actId="26606"/>
          <ac:spMkLst>
            <pc:docMk/>
            <pc:sldMk cId="590410418" sldId="327"/>
            <ac:spMk id="1099" creationId="{BFEC1042-3FDC-47A3-BCD7-CA9D052F987E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03" creationId="{A4798C7F-C8CA-4799-BF37-3AB4642CDB66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05" creationId="{216BB147-20D5-4D93-BDA5-1BC614D6A4B2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06" creationId="{0A253F60-DE40-4508-A37A-61331DF1DD5D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07" creationId="{63F76E1C-FC69-44F6-935D-9FD6397B508C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09" creationId="{62FC2A78-9BA8-46A3-B2FC-D2536540C194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11" creationId="{1C582B07-D0F0-4B6B-A5D9-D2F192CB3A4E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12" creationId="{3712ED8D-807A-4E94-A9AF-C44676151773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13" creationId="{AF1E183F-9806-43C3-BC7E-6FD163C6A54C}"/>
          </ac:spMkLst>
        </pc:spChg>
        <pc:spChg chg="add del">
          <ac:chgData name="joao Paulo Guerreiro Aredes Cesar" userId="25e5afdd-88d0-426c-b13c-35a62dafab6f" providerId="ADAL" clId="{554180AE-C32D-461F-A596-D24993EF5CF6}" dt="2021-06-02T10:09:57.605" v="57"/>
          <ac:spMkLst>
            <pc:docMk/>
            <pc:sldMk cId="590410418" sldId="327"/>
            <ac:spMk id="1114" creationId="{D8667B21-A39C-4ABB-9CED-0DD4CD739502}"/>
          </ac:spMkLst>
        </pc:spChg>
        <pc:grpChg chg="add del">
          <ac:chgData name="joao Paulo Guerreiro Aredes Cesar" userId="25e5afdd-88d0-426c-b13c-35a62dafab6f" providerId="ADAL" clId="{554180AE-C32D-461F-A596-D24993EF5CF6}" dt="2021-06-02T10:09:29.191" v="55" actId="26606"/>
          <ac:grpSpMkLst>
            <pc:docMk/>
            <pc:sldMk cId="590410418" sldId="327"/>
            <ac:grpSpMk id="71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9.191" v="55" actId="26606"/>
          <ac:grpSpMkLst>
            <pc:docMk/>
            <pc:sldMk cId="590410418" sldId="327"/>
            <ac:grpSpMk id="76" creationId="{44C729BC-90F1-4823-A305-F6F124E93A9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9.191" v="55" actId="26606"/>
          <ac:grpSpMkLst>
            <pc:docMk/>
            <pc:sldMk cId="590410418" sldId="327"/>
            <ac:grpSpMk id="113" creationId="{8323DD1D-77DE-48B2-A0A0-6265801531E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1.017" v="44" actId="26606"/>
          <ac:grpSpMkLst>
            <pc:docMk/>
            <pc:sldMk cId="590410418" sldId="327"/>
            <ac:grpSpMk id="201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1.017" v="44" actId="26606"/>
          <ac:grpSpMkLst>
            <pc:docMk/>
            <pc:sldMk cId="590410418" sldId="327"/>
            <ac:grpSpMk id="238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1.017" v="44" actId="26606"/>
          <ac:grpSpMkLst>
            <pc:docMk/>
            <pc:sldMk cId="590410418" sldId="327"/>
            <ac:grpSpMk id="271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1.017" v="44" actId="26606"/>
          <ac:grpSpMkLst>
            <pc:docMk/>
            <pc:sldMk cId="590410418" sldId="327"/>
            <ac:grpSpMk id="312" creationId="{8323DD1D-77DE-48B2-A0A0-6265801531E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4.511" v="46" actId="26606"/>
          <ac:grpSpMkLst>
            <pc:docMk/>
            <pc:sldMk cId="590410418" sldId="327"/>
            <ac:grpSpMk id="1029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4.511" v="46" actId="26606"/>
          <ac:grpSpMkLst>
            <pc:docMk/>
            <pc:sldMk cId="590410418" sldId="327"/>
            <ac:grpSpMk id="1033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4.511" v="46" actId="26606"/>
          <ac:grpSpMkLst>
            <pc:docMk/>
            <pc:sldMk cId="590410418" sldId="327"/>
            <ac:grpSpMk id="1035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04.511" v="46" actId="26606"/>
          <ac:grpSpMkLst>
            <pc:docMk/>
            <pc:sldMk cId="590410418" sldId="327"/>
            <ac:grpSpMk id="1040" creationId="{8323DD1D-77DE-48B2-A0A0-6265801531E5}"/>
          </ac:grpSpMkLst>
        </pc:grpChg>
        <pc:grpChg chg="add del">
          <ac:chgData name="joao Paulo Guerreiro Aredes Cesar" userId="25e5afdd-88d0-426c-b13c-35a62dafab6f" providerId="ADAL" clId="{554180AE-C32D-461F-A596-D24993EF5CF6}" dt="2021-06-02T10:11:53.031" v="76" actId="26606"/>
          <ac:grpSpMkLst>
            <pc:docMk/>
            <pc:sldMk cId="590410418" sldId="327"/>
            <ac:grpSpMk id="1042" creationId="{B63C2D82-D4FA-4A37-BB01-1E7B21E4FF20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1.448" v="48" actId="26606"/>
          <ac:grpSpMkLst>
            <pc:docMk/>
            <pc:sldMk cId="590410418" sldId="327"/>
            <ac:grpSpMk id="1044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1.448" v="48" actId="26606"/>
          <ac:grpSpMkLst>
            <pc:docMk/>
            <pc:sldMk cId="590410418" sldId="327"/>
            <ac:grpSpMk id="1048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1.448" v="48" actId="26606"/>
          <ac:grpSpMkLst>
            <pc:docMk/>
            <pc:sldMk cId="590410418" sldId="327"/>
            <ac:grpSpMk id="1050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1.448" v="48" actId="26606"/>
          <ac:grpSpMkLst>
            <pc:docMk/>
            <pc:sldMk cId="590410418" sldId="327"/>
            <ac:grpSpMk id="1055" creationId="{F9009803-FECF-42E3-9D54-9D3F05786B7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5.423" v="50" actId="26606"/>
          <ac:grpSpMkLst>
            <pc:docMk/>
            <pc:sldMk cId="590410418" sldId="327"/>
            <ac:grpSpMk id="1059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5.423" v="50" actId="26606"/>
          <ac:grpSpMkLst>
            <pc:docMk/>
            <pc:sldMk cId="590410418" sldId="327"/>
            <ac:grpSpMk id="1063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5.423" v="50" actId="26606"/>
          <ac:grpSpMkLst>
            <pc:docMk/>
            <pc:sldMk cId="590410418" sldId="327"/>
            <ac:grpSpMk id="1065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5.423" v="50" actId="26606"/>
          <ac:grpSpMkLst>
            <pc:docMk/>
            <pc:sldMk cId="590410418" sldId="327"/>
            <ac:grpSpMk id="1070" creationId="{8323DD1D-77DE-48B2-A0A0-6265801531E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7.695" v="52" actId="26606"/>
          <ac:grpSpMkLst>
            <pc:docMk/>
            <pc:sldMk cId="590410418" sldId="327"/>
            <ac:grpSpMk id="1074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7.695" v="52" actId="26606"/>
          <ac:grpSpMkLst>
            <pc:docMk/>
            <pc:sldMk cId="590410418" sldId="327"/>
            <ac:grpSpMk id="1078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7.695" v="52" actId="26606"/>
          <ac:grpSpMkLst>
            <pc:docMk/>
            <pc:sldMk cId="590410418" sldId="327"/>
            <ac:grpSpMk id="1080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7.695" v="52" actId="26606"/>
          <ac:grpSpMkLst>
            <pc:docMk/>
            <pc:sldMk cId="590410418" sldId="327"/>
            <ac:grpSpMk id="1085" creationId="{F9009803-FECF-42E3-9D54-9D3F05786B7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9.093" v="54" actId="26606"/>
          <ac:grpSpMkLst>
            <pc:docMk/>
            <pc:sldMk cId="590410418" sldId="327"/>
            <ac:grpSpMk id="1089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9.093" v="54" actId="26606"/>
          <ac:grpSpMkLst>
            <pc:docMk/>
            <pc:sldMk cId="590410418" sldId="327"/>
            <ac:grpSpMk id="1093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9.093" v="54" actId="26606"/>
          <ac:grpSpMkLst>
            <pc:docMk/>
            <pc:sldMk cId="590410418" sldId="327"/>
            <ac:grpSpMk id="1095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29.093" v="54" actId="26606"/>
          <ac:grpSpMkLst>
            <pc:docMk/>
            <pc:sldMk cId="590410418" sldId="327"/>
            <ac:grpSpMk id="1100" creationId="{8323DD1D-77DE-48B2-A0A0-6265801531E5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57.605" v="57"/>
          <ac:grpSpMkLst>
            <pc:docMk/>
            <pc:sldMk cId="590410418" sldId="327"/>
            <ac:grpSpMk id="1104" creationId="{87F0794B-55D3-4D2D-BDE7-4688ED321E42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57.605" v="57"/>
          <ac:grpSpMkLst>
            <pc:docMk/>
            <pc:sldMk cId="590410418" sldId="327"/>
            <ac:grpSpMk id="1108" creationId="{AB3C4E00-6B18-4CF8-9DC2-021622967514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57.605" v="57"/>
          <ac:grpSpMkLst>
            <pc:docMk/>
            <pc:sldMk cId="590410418" sldId="327"/>
            <ac:grpSpMk id="1110" creationId="{12F6BB95-E3D7-4E0D-B657-19A7A700D589}"/>
          </ac:grpSpMkLst>
        </pc:grpChg>
        <pc:grpChg chg="add del">
          <ac:chgData name="joao Paulo Guerreiro Aredes Cesar" userId="25e5afdd-88d0-426c-b13c-35a62dafab6f" providerId="ADAL" clId="{554180AE-C32D-461F-A596-D24993EF5CF6}" dt="2021-06-02T10:09:57.605" v="57"/>
          <ac:grpSpMkLst>
            <pc:docMk/>
            <pc:sldMk cId="590410418" sldId="327"/>
            <ac:grpSpMk id="1115" creationId="{F9009803-FECF-42E3-9D54-9D3F05786B75}"/>
          </ac:grpSpMkLst>
        </pc:grpChg>
        <pc:picChg chg="del">
          <ac:chgData name="joao Paulo Guerreiro Aredes Cesar" userId="25e5afdd-88d0-426c-b13c-35a62dafab6f" providerId="ADAL" clId="{554180AE-C32D-461F-A596-D24993EF5CF6}" dt="2021-06-02T10:08:38.435" v="39" actId="478"/>
          <ac:picMkLst>
            <pc:docMk/>
            <pc:sldMk cId="590410418" sldId="327"/>
            <ac:picMk id="31" creationId="{8D7E26A8-CD48-4A6D-9AED-26CC6A0ACD7F}"/>
          </ac:picMkLst>
        </pc:picChg>
        <pc:picChg chg="mod">
          <ac:chgData name="joao Paulo Guerreiro Aredes Cesar" userId="25e5afdd-88d0-426c-b13c-35a62dafab6f" providerId="ADAL" clId="{554180AE-C32D-461F-A596-D24993EF5CF6}" dt="2021-06-02T10:12:46.264" v="89" actId="1076"/>
          <ac:picMkLst>
            <pc:docMk/>
            <pc:sldMk cId="590410418" sldId="327"/>
            <ac:picMk id="143" creationId="{1E172B29-D8CE-4B19-B6EB-E24E026A214E}"/>
          </ac:picMkLst>
        </pc:picChg>
        <pc:picChg chg="add mod ord">
          <ac:chgData name="joao Paulo Guerreiro Aredes Cesar" userId="25e5afdd-88d0-426c-b13c-35a62dafab6f" providerId="ADAL" clId="{554180AE-C32D-461F-A596-D24993EF5CF6}" dt="2021-06-02T10:12:32.867" v="88" actId="1076"/>
          <ac:picMkLst>
            <pc:docMk/>
            <pc:sldMk cId="590410418" sldId="327"/>
            <ac:picMk id="1026" creationId="{3A4F722F-396F-4AC5-98E4-B8EBD38EB499}"/>
          </ac:picMkLst>
        </pc:picChg>
      </pc:sldChg>
      <pc:sldChg chg="del">
        <pc:chgData name="joao Paulo Guerreiro Aredes Cesar" userId="25e5afdd-88d0-426c-b13c-35a62dafab6f" providerId="ADAL" clId="{554180AE-C32D-461F-A596-D24993EF5CF6}" dt="2021-06-02T10:41:07.810" v="664" actId="2696"/>
        <pc:sldMkLst>
          <pc:docMk/>
          <pc:sldMk cId="2046889404" sldId="332"/>
        </pc:sldMkLst>
      </pc:sldChg>
      <pc:sldChg chg="del">
        <pc:chgData name="joao Paulo Guerreiro Aredes Cesar" userId="25e5afdd-88d0-426c-b13c-35a62dafab6f" providerId="ADAL" clId="{554180AE-C32D-461F-A596-D24993EF5CF6}" dt="2021-06-02T10:33:01.507" v="617" actId="2696"/>
        <pc:sldMkLst>
          <pc:docMk/>
          <pc:sldMk cId="1266216082" sldId="336"/>
        </pc:sldMkLst>
      </pc:sldChg>
      <pc:sldChg chg="addSp delSp modSp mod">
        <pc:chgData name="joao Paulo Guerreiro Aredes Cesar" userId="25e5afdd-88d0-426c-b13c-35a62dafab6f" providerId="ADAL" clId="{554180AE-C32D-461F-A596-D24993EF5CF6}" dt="2021-06-02T10:31:58.464" v="615" actId="20577"/>
        <pc:sldMkLst>
          <pc:docMk/>
          <pc:sldMk cId="1131023968" sldId="337"/>
        </pc:sldMkLst>
        <pc:spChg chg="mod">
          <ac:chgData name="joao Paulo Guerreiro Aredes Cesar" userId="25e5afdd-88d0-426c-b13c-35a62dafab6f" providerId="ADAL" clId="{554180AE-C32D-461F-A596-D24993EF5CF6}" dt="2021-06-02T10:26:24.437" v="404" actId="20577"/>
          <ac:spMkLst>
            <pc:docMk/>
            <pc:sldMk cId="1131023968" sldId="337"/>
            <ac:spMk id="2" creationId="{B9A7BAC4-BCA8-46FD-8005-EFC222C3A9A7}"/>
          </ac:spMkLst>
        </pc:spChg>
        <pc:spChg chg="mod">
          <ac:chgData name="joao Paulo Guerreiro Aredes Cesar" userId="25e5afdd-88d0-426c-b13c-35a62dafab6f" providerId="ADAL" clId="{554180AE-C32D-461F-A596-D24993EF5CF6}" dt="2021-06-02T10:31:58.464" v="615" actId="20577"/>
          <ac:spMkLst>
            <pc:docMk/>
            <pc:sldMk cId="1131023968" sldId="337"/>
            <ac:spMk id="3" creationId="{C26753F2-9A36-448F-AC4E-5881C6F5F605}"/>
          </ac:spMkLst>
        </pc:spChg>
        <pc:spChg chg="del">
          <ac:chgData name="joao Paulo Guerreiro Aredes Cesar" userId="25e5afdd-88d0-426c-b13c-35a62dafab6f" providerId="ADAL" clId="{554180AE-C32D-461F-A596-D24993EF5CF6}" dt="2021-06-02T10:27:00.219" v="407" actId="478"/>
          <ac:spMkLst>
            <pc:docMk/>
            <pc:sldMk cId="1131023968" sldId="337"/>
            <ac:spMk id="9" creationId="{7674BEC1-61E4-4FBC-A33E-3C841C562DDC}"/>
          </ac:spMkLst>
        </pc:spChg>
        <pc:graphicFrameChg chg="del">
          <ac:chgData name="joao Paulo Guerreiro Aredes Cesar" userId="25e5afdd-88d0-426c-b13c-35a62dafab6f" providerId="ADAL" clId="{554180AE-C32D-461F-A596-D24993EF5CF6}" dt="2021-06-02T10:26:50.511" v="405" actId="478"/>
          <ac:graphicFrameMkLst>
            <pc:docMk/>
            <pc:sldMk cId="1131023968" sldId="337"/>
            <ac:graphicFrameMk id="12" creationId="{826B1160-9A96-4876-BFCC-7A1B2A127619}"/>
          </ac:graphicFrameMkLst>
        </pc:graphicFrameChg>
        <pc:picChg chg="del">
          <ac:chgData name="joao Paulo Guerreiro Aredes Cesar" userId="25e5afdd-88d0-426c-b13c-35a62dafab6f" providerId="ADAL" clId="{554180AE-C32D-461F-A596-D24993EF5CF6}" dt="2021-06-02T10:26:52.696" v="406" actId="478"/>
          <ac:picMkLst>
            <pc:docMk/>
            <pc:sldMk cId="1131023968" sldId="337"/>
            <ac:picMk id="10" creationId="{86B3E167-593A-4580-BFA4-B0D863F7BF9F}"/>
          </ac:picMkLst>
        </pc:picChg>
        <pc:picChg chg="add mod">
          <ac:chgData name="joao Paulo Guerreiro Aredes Cesar" userId="25e5afdd-88d0-426c-b13c-35a62dafab6f" providerId="ADAL" clId="{554180AE-C32D-461F-A596-D24993EF5CF6}" dt="2021-06-02T10:31:02.160" v="567" actId="1076"/>
          <ac:picMkLst>
            <pc:docMk/>
            <pc:sldMk cId="1131023968" sldId="337"/>
            <ac:picMk id="2050" creationId="{CA278089-D2E6-413B-A183-9D4AEDC46E7A}"/>
          </ac:picMkLst>
        </pc:picChg>
      </pc:sldChg>
      <pc:sldChg chg="modSp mod">
        <pc:chgData name="joao Paulo Guerreiro Aredes Cesar" userId="25e5afdd-88d0-426c-b13c-35a62dafab6f" providerId="ADAL" clId="{554180AE-C32D-461F-A596-D24993EF5CF6}" dt="2021-06-02T11:23:30.498" v="689" actId="20577"/>
        <pc:sldMkLst>
          <pc:docMk/>
          <pc:sldMk cId="30169540" sldId="338"/>
        </pc:sldMkLst>
        <pc:spChg chg="mod">
          <ac:chgData name="joao Paulo Guerreiro Aredes Cesar" userId="25e5afdd-88d0-426c-b13c-35a62dafab6f" providerId="ADAL" clId="{554180AE-C32D-461F-A596-D24993EF5CF6}" dt="2021-06-02T11:23:22.442" v="673" actId="113"/>
          <ac:spMkLst>
            <pc:docMk/>
            <pc:sldMk cId="30169540" sldId="338"/>
            <ac:spMk id="2" creationId="{B9A7BAC4-BCA8-46FD-8005-EFC222C3A9A7}"/>
          </ac:spMkLst>
        </pc:spChg>
        <pc:spChg chg="mod">
          <ac:chgData name="joao Paulo Guerreiro Aredes Cesar" userId="25e5afdd-88d0-426c-b13c-35a62dafab6f" providerId="ADAL" clId="{554180AE-C32D-461F-A596-D24993EF5CF6}" dt="2021-06-02T11:23:30.498" v="689" actId="20577"/>
          <ac:spMkLst>
            <pc:docMk/>
            <pc:sldMk cId="30169540" sldId="338"/>
            <ac:spMk id="9" creationId="{2981F727-6A7D-44D9-9A3C-1301EEC91D0B}"/>
          </ac:spMkLst>
        </pc:spChg>
      </pc:sldChg>
      <pc:sldChg chg="del">
        <pc:chgData name="joao Paulo Guerreiro Aredes Cesar" userId="25e5afdd-88d0-426c-b13c-35a62dafab6f" providerId="ADAL" clId="{554180AE-C32D-461F-A596-D24993EF5CF6}" dt="2021-06-02T10:40:52.843" v="662" actId="2696"/>
        <pc:sldMkLst>
          <pc:docMk/>
          <pc:sldMk cId="2872651313" sldId="343"/>
        </pc:sldMkLst>
      </pc:sldChg>
      <pc:sldChg chg="addSp delSp modSp mod">
        <pc:chgData name="joao Paulo Guerreiro Aredes Cesar" userId="25e5afdd-88d0-426c-b13c-35a62dafab6f" providerId="ADAL" clId="{554180AE-C32D-461F-A596-D24993EF5CF6}" dt="2021-06-02T10:38:18.066" v="661" actId="20577"/>
        <pc:sldMkLst>
          <pc:docMk/>
          <pc:sldMk cId="3920574297" sldId="344"/>
        </pc:sldMkLst>
        <pc:spChg chg="mod">
          <ac:chgData name="joao Paulo Guerreiro Aredes Cesar" userId="25e5afdd-88d0-426c-b13c-35a62dafab6f" providerId="ADAL" clId="{554180AE-C32D-461F-A596-D24993EF5CF6}" dt="2021-06-02T10:38:18.066" v="661" actId="20577"/>
          <ac:spMkLst>
            <pc:docMk/>
            <pc:sldMk cId="3920574297" sldId="344"/>
            <ac:spMk id="2" creationId="{B9A7BAC4-BCA8-46FD-8005-EFC222C3A9A7}"/>
          </ac:spMkLst>
        </pc:spChg>
        <pc:spChg chg="mod">
          <ac:chgData name="joao Paulo Guerreiro Aredes Cesar" userId="25e5afdd-88d0-426c-b13c-35a62dafab6f" providerId="ADAL" clId="{554180AE-C32D-461F-A596-D24993EF5CF6}" dt="2021-06-02T10:37:35.316" v="634" actId="1076"/>
          <ac:spMkLst>
            <pc:docMk/>
            <pc:sldMk cId="3920574297" sldId="344"/>
            <ac:spMk id="21" creationId="{69522129-EFE5-4C9D-9522-7777FF0EA6E1}"/>
          </ac:spMkLst>
        </pc:spChg>
        <pc:picChg chg="del">
          <ac:chgData name="joao Paulo Guerreiro Aredes Cesar" userId="25e5afdd-88d0-426c-b13c-35a62dafab6f" providerId="ADAL" clId="{554180AE-C32D-461F-A596-D24993EF5CF6}" dt="2021-06-02T10:35:52.066" v="619" actId="478"/>
          <ac:picMkLst>
            <pc:docMk/>
            <pc:sldMk cId="3920574297" sldId="344"/>
            <ac:picMk id="13" creationId="{B691C2D4-E9B6-4C3A-97F8-82A819C856CD}"/>
          </ac:picMkLst>
        </pc:picChg>
        <pc:picChg chg="add del">
          <ac:chgData name="joao Paulo Guerreiro Aredes Cesar" userId="25e5afdd-88d0-426c-b13c-35a62dafab6f" providerId="ADAL" clId="{554180AE-C32D-461F-A596-D24993EF5CF6}" dt="2021-06-02T10:35:52.066" v="619" actId="478"/>
          <ac:picMkLst>
            <pc:docMk/>
            <pc:sldMk cId="3920574297" sldId="344"/>
            <ac:picMk id="3074" creationId="{3A0B0F56-F3A4-4C8D-9DA8-284D0DE98AC1}"/>
          </ac:picMkLst>
        </pc:picChg>
        <pc:picChg chg="add del mod">
          <ac:chgData name="joao Paulo Guerreiro Aredes Cesar" userId="25e5afdd-88d0-426c-b13c-35a62dafab6f" providerId="ADAL" clId="{554180AE-C32D-461F-A596-D24993EF5CF6}" dt="2021-06-02T10:36:48.837" v="624" actId="478"/>
          <ac:picMkLst>
            <pc:docMk/>
            <pc:sldMk cId="3920574297" sldId="344"/>
            <ac:picMk id="3076" creationId="{32C30566-356C-4F9E-A539-41BC522EF282}"/>
          </ac:picMkLst>
        </pc:picChg>
        <pc:picChg chg="add mod">
          <ac:chgData name="joao Paulo Guerreiro Aredes Cesar" userId="25e5afdd-88d0-426c-b13c-35a62dafab6f" providerId="ADAL" clId="{554180AE-C32D-461F-A596-D24993EF5CF6}" dt="2021-06-02T10:37:03.672" v="631" actId="1076"/>
          <ac:picMkLst>
            <pc:docMk/>
            <pc:sldMk cId="3920574297" sldId="344"/>
            <ac:picMk id="3078" creationId="{1055FBF7-3AE7-426D-8F0E-F25F41D6FE36}"/>
          </ac:picMkLst>
        </pc:picChg>
        <pc:picChg chg="add del mod">
          <ac:chgData name="joao Paulo Guerreiro Aredes Cesar" userId="25e5afdd-88d0-426c-b13c-35a62dafab6f" providerId="ADAL" clId="{554180AE-C32D-461F-A596-D24993EF5CF6}" dt="2021-06-02T10:37:36.128" v="635"/>
          <ac:picMkLst>
            <pc:docMk/>
            <pc:sldMk cId="3920574297" sldId="344"/>
            <ac:picMk id="3080" creationId="{850069C6-99A6-42D4-A770-65FBE70B5945}"/>
          </ac:picMkLst>
        </pc:picChg>
        <pc:picChg chg="add del mod">
          <ac:chgData name="joao Paulo Guerreiro Aredes Cesar" userId="25e5afdd-88d0-426c-b13c-35a62dafab6f" providerId="ADAL" clId="{554180AE-C32D-461F-A596-D24993EF5CF6}" dt="2021-06-02T10:37:40.250" v="639"/>
          <ac:picMkLst>
            <pc:docMk/>
            <pc:sldMk cId="3920574297" sldId="344"/>
            <ac:picMk id="3082" creationId="{181A771C-78B2-41BE-B98E-104D73DC0F70}"/>
          </ac:picMkLst>
        </pc:picChg>
        <pc:picChg chg="add mod">
          <ac:chgData name="joao Paulo Guerreiro Aredes Cesar" userId="25e5afdd-88d0-426c-b13c-35a62dafab6f" providerId="ADAL" clId="{554180AE-C32D-461F-A596-D24993EF5CF6}" dt="2021-06-02T10:38:05.490" v="646" actId="1076"/>
          <ac:picMkLst>
            <pc:docMk/>
            <pc:sldMk cId="3920574297" sldId="344"/>
            <ac:picMk id="3084" creationId="{DEFC7FD8-EAD3-4C41-BF17-443F3C8117FF}"/>
          </ac:picMkLst>
        </pc:picChg>
      </pc:sldChg>
      <pc:sldChg chg="ord">
        <pc:chgData name="joao Paulo Guerreiro Aredes Cesar" userId="25e5afdd-88d0-426c-b13c-35a62dafab6f" providerId="ADAL" clId="{554180AE-C32D-461F-A596-D24993EF5CF6}" dt="2021-06-02T11:50:34.540" v="691"/>
        <pc:sldMkLst>
          <pc:docMk/>
          <pc:sldMk cId="1370749308" sldId="347"/>
        </pc:sldMkLst>
      </pc:sldChg>
      <pc:sldChg chg="del">
        <pc:chgData name="joao Paulo Guerreiro Aredes Cesar" userId="25e5afdd-88d0-426c-b13c-35a62dafab6f" providerId="ADAL" clId="{554180AE-C32D-461F-A596-D24993EF5CF6}" dt="2021-06-02T11:20:44.111" v="666" actId="2696"/>
        <pc:sldMkLst>
          <pc:docMk/>
          <pc:sldMk cId="47211064" sldId="348"/>
        </pc:sldMkLst>
      </pc:sldChg>
      <pc:sldChg chg="del">
        <pc:chgData name="joao Paulo Guerreiro Aredes Cesar" userId="25e5afdd-88d0-426c-b13c-35a62dafab6f" providerId="ADAL" clId="{554180AE-C32D-461F-A596-D24993EF5CF6}" dt="2021-06-02T11:20:39.972" v="665" actId="2696"/>
        <pc:sldMkLst>
          <pc:docMk/>
          <pc:sldMk cId="4016445330" sldId="351"/>
        </pc:sldMkLst>
      </pc:sldChg>
      <pc:sldChg chg="del">
        <pc:chgData name="joao Paulo Guerreiro Aredes Cesar" userId="25e5afdd-88d0-426c-b13c-35a62dafab6f" providerId="ADAL" clId="{554180AE-C32D-461F-A596-D24993EF5CF6}" dt="2021-06-02T11:51:01.495" v="692" actId="2696"/>
        <pc:sldMkLst>
          <pc:docMk/>
          <pc:sldMk cId="148571721" sldId="352"/>
        </pc:sldMkLst>
      </pc:sldChg>
    </pc:docChg>
  </pc:docChgLst>
  <pc:docChgLst>
    <pc:chgData name="Pedro Sancho Vivas de Castro" userId="844d2cc7-b09e-45ab-b2cb-597f5e1b8a96" providerId="ADAL" clId="{89B4739C-3C94-405F-8536-E9D04AD0D312}"/>
    <pc:docChg chg="undo custSel addSld delSld modSld sldOrd">
      <pc:chgData name="Pedro Sancho Vivas de Castro" userId="844d2cc7-b09e-45ab-b2cb-597f5e1b8a96" providerId="ADAL" clId="{89B4739C-3C94-405F-8536-E9D04AD0D312}" dt="2021-06-02T14:46:42.270" v="1385" actId="207"/>
      <pc:docMkLst>
        <pc:docMk/>
      </pc:docMkLst>
      <pc:sldChg chg="modSp mod ord">
        <pc:chgData name="Pedro Sancho Vivas de Castro" userId="844d2cc7-b09e-45ab-b2cb-597f5e1b8a96" providerId="ADAL" clId="{89B4739C-3C94-405F-8536-E9D04AD0D312}" dt="2021-06-02T12:21:56.958" v="1053"/>
        <pc:sldMkLst>
          <pc:docMk/>
          <pc:sldMk cId="3360287521" sldId="326"/>
        </pc:sldMkLst>
        <pc:spChg chg="mod">
          <ac:chgData name="Pedro Sancho Vivas de Castro" userId="844d2cc7-b09e-45ab-b2cb-597f5e1b8a96" providerId="ADAL" clId="{89B4739C-3C94-405F-8536-E9D04AD0D312}" dt="2021-06-02T12:09:20.632" v="940" actId="403"/>
          <ac:spMkLst>
            <pc:docMk/>
            <pc:sldMk cId="3360287521" sldId="326"/>
            <ac:spMk id="3" creationId="{C26753F2-9A36-448F-AC4E-5881C6F5F605}"/>
          </ac:spMkLst>
        </pc:spChg>
      </pc:sldChg>
      <pc:sldChg chg="modSp mod">
        <pc:chgData name="Pedro Sancho Vivas de Castro" userId="844d2cc7-b09e-45ab-b2cb-597f5e1b8a96" providerId="ADAL" clId="{89B4739C-3C94-405F-8536-E9D04AD0D312}" dt="2021-06-02T12:10:56.360" v="966" actId="20577"/>
        <pc:sldMkLst>
          <pc:docMk/>
          <pc:sldMk cId="1131023968" sldId="337"/>
        </pc:sldMkLst>
        <pc:spChg chg="mod">
          <ac:chgData name="Pedro Sancho Vivas de Castro" userId="844d2cc7-b09e-45ab-b2cb-597f5e1b8a96" providerId="ADAL" clId="{89B4739C-3C94-405F-8536-E9D04AD0D312}" dt="2021-06-02T12:10:56.360" v="966" actId="20577"/>
          <ac:spMkLst>
            <pc:docMk/>
            <pc:sldMk cId="1131023968" sldId="337"/>
            <ac:spMk id="3" creationId="{C26753F2-9A36-448F-AC4E-5881C6F5F605}"/>
          </ac:spMkLst>
        </pc:spChg>
      </pc:sldChg>
      <pc:sldChg chg="addSp delSp modSp mod delCm">
        <pc:chgData name="Pedro Sancho Vivas de Castro" userId="844d2cc7-b09e-45ab-b2cb-597f5e1b8a96" providerId="ADAL" clId="{89B4739C-3C94-405F-8536-E9D04AD0D312}" dt="2021-06-02T12:45:18.331" v="1276" actId="20577"/>
        <pc:sldMkLst>
          <pc:docMk/>
          <pc:sldMk cId="30169540" sldId="338"/>
        </pc:sldMkLst>
        <pc:spChg chg="mod">
          <ac:chgData name="Pedro Sancho Vivas de Castro" userId="844d2cc7-b09e-45ab-b2cb-597f5e1b8a96" providerId="ADAL" clId="{89B4739C-3C94-405F-8536-E9D04AD0D312}" dt="2021-06-02T12:45:18.331" v="1276" actId="20577"/>
          <ac:spMkLst>
            <pc:docMk/>
            <pc:sldMk cId="30169540" sldId="338"/>
            <ac:spMk id="9" creationId="{2981F727-6A7D-44D9-9A3C-1301EEC91D0B}"/>
          </ac:spMkLst>
        </pc:spChg>
        <pc:picChg chg="add del mod">
          <ac:chgData name="Pedro Sancho Vivas de Castro" userId="844d2cc7-b09e-45ab-b2cb-597f5e1b8a96" providerId="ADAL" clId="{89B4739C-3C94-405F-8536-E9D04AD0D312}" dt="2021-06-02T12:44:14.599" v="1173" actId="478"/>
          <ac:picMkLst>
            <pc:docMk/>
            <pc:sldMk cId="30169540" sldId="338"/>
            <ac:picMk id="4" creationId="{0DD75E90-BBB9-4659-AF1C-F958ECA45DAC}"/>
          </ac:picMkLst>
        </pc:picChg>
        <pc:picChg chg="add mod">
          <ac:chgData name="Pedro Sancho Vivas de Castro" userId="844d2cc7-b09e-45ab-b2cb-597f5e1b8a96" providerId="ADAL" clId="{89B4739C-3C94-405F-8536-E9D04AD0D312}" dt="2021-06-02T12:44:44.032" v="1198" actId="1076"/>
          <ac:picMkLst>
            <pc:docMk/>
            <pc:sldMk cId="30169540" sldId="338"/>
            <ac:picMk id="6" creationId="{A5356110-D48B-4BAC-94F0-183B54DFF89C}"/>
          </ac:picMkLst>
        </pc:picChg>
      </pc:sldChg>
      <pc:sldChg chg="del">
        <pc:chgData name="Pedro Sancho Vivas de Castro" userId="844d2cc7-b09e-45ab-b2cb-597f5e1b8a96" providerId="ADAL" clId="{89B4739C-3C94-405F-8536-E9D04AD0D312}" dt="2021-06-02T11:49:10.319" v="870" actId="47"/>
        <pc:sldMkLst>
          <pc:docMk/>
          <pc:sldMk cId="192659777" sldId="342"/>
        </pc:sldMkLst>
      </pc:sldChg>
      <pc:sldChg chg="delSp modSp mod delCm">
        <pc:chgData name="Pedro Sancho Vivas de Castro" userId="844d2cc7-b09e-45ab-b2cb-597f5e1b8a96" providerId="ADAL" clId="{89B4739C-3C94-405F-8536-E9D04AD0D312}" dt="2021-06-02T11:57:21.636" v="905" actId="114"/>
        <pc:sldMkLst>
          <pc:docMk/>
          <pc:sldMk cId="3920574297" sldId="344"/>
        </pc:sldMkLst>
        <pc:spChg chg="mod">
          <ac:chgData name="Pedro Sancho Vivas de Castro" userId="844d2cc7-b09e-45ab-b2cb-597f5e1b8a96" providerId="ADAL" clId="{89B4739C-3C94-405F-8536-E9D04AD0D312}" dt="2021-06-02T11:57:21.636" v="905" actId="114"/>
          <ac:spMkLst>
            <pc:docMk/>
            <pc:sldMk cId="3920574297" sldId="344"/>
            <ac:spMk id="9" creationId="{2981F727-6A7D-44D9-9A3C-1301EEC91D0B}"/>
          </ac:spMkLst>
        </pc:spChg>
        <pc:picChg chg="del">
          <ac:chgData name="Pedro Sancho Vivas de Castro" userId="844d2cc7-b09e-45ab-b2cb-597f5e1b8a96" providerId="ADAL" clId="{89B4739C-3C94-405F-8536-E9D04AD0D312}" dt="2021-06-02T11:00:53.086" v="1" actId="478"/>
          <ac:picMkLst>
            <pc:docMk/>
            <pc:sldMk cId="3920574297" sldId="344"/>
            <ac:picMk id="4" creationId="{1D974620-48BA-4F55-8F5B-AB79A749309F}"/>
          </ac:picMkLst>
        </pc:picChg>
        <pc:picChg chg="del">
          <ac:chgData name="Pedro Sancho Vivas de Castro" userId="844d2cc7-b09e-45ab-b2cb-597f5e1b8a96" providerId="ADAL" clId="{89B4739C-3C94-405F-8536-E9D04AD0D312}" dt="2021-06-02T11:00:53.086" v="1" actId="478"/>
          <ac:picMkLst>
            <pc:docMk/>
            <pc:sldMk cId="3920574297" sldId="344"/>
            <ac:picMk id="5" creationId="{478325C3-4D24-442E-82A2-63A5007444A0}"/>
          </ac:picMkLst>
        </pc:picChg>
        <pc:picChg chg="del">
          <ac:chgData name="Pedro Sancho Vivas de Castro" userId="844d2cc7-b09e-45ab-b2cb-597f5e1b8a96" providerId="ADAL" clId="{89B4739C-3C94-405F-8536-E9D04AD0D312}" dt="2021-06-02T11:00:53.086" v="1" actId="478"/>
          <ac:picMkLst>
            <pc:docMk/>
            <pc:sldMk cId="3920574297" sldId="344"/>
            <ac:picMk id="14" creationId="{8D9CFA52-EF10-44A1-B0FA-9E754D459530}"/>
          </ac:picMkLst>
        </pc:picChg>
        <pc:picChg chg="mod">
          <ac:chgData name="Pedro Sancho Vivas de Castro" userId="844d2cc7-b09e-45ab-b2cb-597f5e1b8a96" providerId="ADAL" clId="{89B4739C-3C94-405F-8536-E9D04AD0D312}" dt="2021-06-02T11:08:16.940" v="212" actId="14100"/>
          <ac:picMkLst>
            <pc:docMk/>
            <pc:sldMk cId="3920574297" sldId="344"/>
            <ac:picMk id="3078" creationId="{1055FBF7-3AE7-426D-8F0E-F25F41D6FE36}"/>
          </ac:picMkLst>
        </pc:picChg>
        <pc:picChg chg="mod">
          <ac:chgData name="Pedro Sancho Vivas de Castro" userId="844d2cc7-b09e-45ab-b2cb-597f5e1b8a96" providerId="ADAL" clId="{89B4739C-3C94-405F-8536-E9D04AD0D312}" dt="2021-06-02T11:08:22.855" v="213" actId="14100"/>
          <ac:picMkLst>
            <pc:docMk/>
            <pc:sldMk cId="3920574297" sldId="344"/>
            <ac:picMk id="3084" creationId="{DEFC7FD8-EAD3-4C41-BF17-443F3C8117FF}"/>
          </ac:picMkLst>
        </pc:picChg>
      </pc:sldChg>
      <pc:sldChg chg="del">
        <pc:chgData name="Pedro Sancho Vivas de Castro" userId="844d2cc7-b09e-45ab-b2cb-597f5e1b8a96" providerId="ADAL" clId="{89B4739C-3C94-405F-8536-E9D04AD0D312}" dt="2021-06-02T11:49:12.653" v="871" actId="47"/>
        <pc:sldMkLst>
          <pc:docMk/>
          <pc:sldMk cId="1167641519" sldId="345"/>
        </pc:sldMkLst>
      </pc:sldChg>
      <pc:sldChg chg="addSp delSp modSp mod">
        <pc:chgData name="Pedro Sancho Vivas de Castro" userId="844d2cc7-b09e-45ab-b2cb-597f5e1b8a96" providerId="ADAL" clId="{89B4739C-3C94-405F-8536-E9D04AD0D312}" dt="2021-06-02T14:46:42.270" v="1385" actId="207"/>
        <pc:sldMkLst>
          <pc:docMk/>
          <pc:sldMk cId="464578361" sldId="346"/>
        </pc:sldMkLst>
        <pc:spChg chg="mod">
          <ac:chgData name="Pedro Sancho Vivas de Castro" userId="844d2cc7-b09e-45ab-b2cb-597f5e1b8a96" providerId="ADAL" clId="{89B4739C-3C94-405F-8536-E9D04AD0D312}" dt="2021-06-02T14:46:42.270" v="1385" actId="207"/>
          <ac:spMkLst>
            <pc:docMk/>
            <pc:sldMk cId="464578361" sldId="346"/>
            <ac:spMk id="3" creationId="{AF5BFBBC-199E-402C-9816-F5F0344F2EF0}"/>
          </ac:spMkLst>
        </pc:spChg>
        <pc:picChg chg="del">
          <ac:chgData name="Pedro Sancho Vivas de Castro" userId="844d2cc7-b09e-45ab-b2cb-597f5e1b8a96" providerId="ADAL" clId="{89B4739C-3C94-405F-8536-E9D04AD0D312}" dt="2021-06-02T11:39:58.146" v="831" actId="478"/>
          <ac:picMkLst>
            <pc:docMk/>
            <pc:sldMk cId="464578361" sldId="346"/>
            <ac:picMk id="5" creationId="{A6E2FE6A-FB3B-41D2-BD28-D69AD876BA2B}"/>
          </ac:picMkLst>
        </pc:picChg>
        <pc:picChg chg="add mod">
          <ac:chgData name="Pedro Sancho Vivas de Castro" userId="844d2cc7-b09e-45ab-b2cb-597f5e1b8a96" providerId="ADAL" clId="{89B4739C-3C94-405F-8536-E9D04AD0D312}" dt="2021-06-02T11:49:30.928" v="875" actId="1076"/>
          <ac:picMkLst>
            <pc:docMk/>
            <pc:sldMk cId="464578361" sldId="346"/>
            <ac:picMk id="6" creationId="{ED15FB7D-2A44-4422-9ABC-D05B908D8D94}"/>
          </ac:picMkLst>
        </pc:picChg>
        <pc:picChg chg="add mod">
          <ac:chgData name="Pedro Sancho Vivas de Castro" userId="844d2cc7-b09e-45ab-b2cb-597f5e1b8a96" providerId="ADAL" clId="{89B4739C-3C94-405F-8536-E9D04AD0D312}" dt="2021-06-02T11:49:30.928" v="875" actId="1076"/>
          <ac:picMkLst>
            <pc:docMk/>
            <pc:sldMk cId="464578361" sldId="346"/>
            <ac:picMk id="7" creationId="{30C1D729-386C-48E0-966C-F184A4FBA16B}"/>
          </ac:picMkLst>
        </pc:picChg>
      </pc:sldChg>
      <pc:sldChg chg="addSp delSp modSp mod">
        <pc:chgData name="Pedro Sancho Vivas de Castro" userId="844d2cc7-b09e-45ab-b2cb-597f5e1b8a96" providerId="ADAL" clId="{89B4739C-3C94-405F-8536-E9D04AD0D312}" dt="2021-06-02T13:35:15.167" v="1327" actId="14100"/>
        <pc:sldMkLst>
          <pc:docMk/>
          <pc:sldMk cId="1370749308" sldId="347"/>
        </pc:sldMkLst>
        <pc:spChg chg="add del">
          <ac:chgData name="Pedro Sancho Vivas de Castro" userId="844d2cc7-b09e-45ab-b2cb-597f5e1b8a96" providerId="ADAL" clId="{89B4739C-3C94-405F-8536-E9D04AD0D312}" dt="2021-06-02T11:16:54.017" v="216" actId="22"/>
          <ac:spMkLst>
            <pc:docMk/>
            <pc:sldMk cId="1370749308" sldId="347"/>
            <ac:spMk id="10" creationId="{6E8B9D8F-BD88-432F-B3CA-C00243EF78DB}"/>
          </ac:spMkLst>
        </pc:spChg>
        <pc:spChg chg="add mod">
          <ac:chgData name="Pedro Sancho Vivas de Castro" userId="844d2cc7-b09e-45ab-b2cb-597f5e1b8a96" providerId="ADAL" clId="{89B4739C-3C94-405F-8536-E9D04AD0D312}" dt="2021-06-02T13:34:26.255" v="1316" actId="20577"/>
          <ac:spMkLst>
            <pc:docMk/>
            <pc:sldMk cId="1370749308" sldId="347"/>
            <ac:spMk id="13" creationId="{6C3C5955-E5B3-4F98-B95C-A7FF8997E379}"/>
          </ac:spMkLst>
        </pc:spChg>
        <pc:spChg chg="add del mod">
          <ac:chgData name="Pedro Sancho Vivas de Castro" userId="844d2cc7-b09e-45ab-b2cb-597f5e1b8a96" providerId="ADAL" clId="{89B4739C-3C94-405F-8536-E9D04AD0D312}" dt="2021-06-02T13:35:10.012" v="1326" actId="478"/>
          <ac:spMkLst>
            <pc:docMk/>
            <pc:sldMk cId="1370749308" sldId="347"/>
            <ac:spMk id="15" creationId="{3A500EF0-7C91-43BD-BE86-B624DE763930}"/>
          </ac:spMkLst>
        </pc:spChg>
        <pc:picChg chg="del mod modCrop">
          <ac:chgData name="Pedro Sancho Vivas de Castro" userId="844d2cc7-b09e-45ab-b2cb-597f5e1b8a96" providerId="ADAL" clId="{89B4739C-3C94-405F-8536-E9D04AD0D312}" dt="2021-06-02T13:35:01.930" v="1325" actId="478"/>
          <ac:picMkLst>
            <pc:docMk/>
            <pc:sldMk cId="1370749308" sldId="347"/>
            <ac:picMk id="7" creationId="{AC10F4F1-5BD0-475E-8A1F-2F430043FF1B}"/>
          </ac:picMkLst>
        </pc:picChg>
        <pc:picChg chg="add mod modCrop">
          <ac:chgData name="Pedro Sancho Vivas de Castro" userId="844d2cc7-b09e-45ab-b2cb-597f5e1b8a96" providerId="ADAL" clId="{89B4739C-3C94-405F-8536-E9D04AD0D312}" dt="2021-06-02T11:52:42.359" v="898" actId="1076"/>
          <ac:picMkLst>
            <pc:docMk/>
            <pc:sldMk cId="1370749308" sldId="347"/>
            <ac:picMk id="8" creationId="{F289D44E-1C56-48A7-A0A1-7D39D0F5C50E}"/>
          </ac:picMkLst>
        </pc:picChg>
        <pc:picChg chg="add mod">
          <ac:chgData name="Pedro Sancho Vivas de Castro" userId="844d2cc7-b09e-45ab-b2cb-597f5e1b8a96" providerId="ADAL" clId="{89B4739C-3C94-405F-8536-E9D04AD0D312}" dt="2021-06-02T13:35:15.167" v="1327" actId="14100"/>
          <ac:picMkLst>
            <pc:docMk/>
            <pc:sldMk cId="1370749308" sldId="347"/>
            <ac:picMk id="12" creationId="{A61E5527-C62B-4DBA-879B-23E2107BFCE1}"/>
          </ac:picMkLst>
        </pc:picChg>
      </pc:sldChg>
      <pc:sldChg chg="addSp modSp mod">
        <pc:chgData name="Pedro Sancho Vivas de Castro" userId="844d2cc7-b09e-45ab-b2cb-597f5e1b8a96" providerId="ADAL" clId="{89B4739C-3C94-405F-8536-E9D04AD0D312}" dt="2021-06-02T11:50:37.059" v="878" actId="27636"/>
        <pc:sldMkLst>
          <pc:docMk/>
          <pc:sldMk cId="1137450109" sldId="353"/>
        </pc:sldMkLst>
        <pc:spChg chg="mod">
          <ac:chgData name="Pedro Sancho Vivas de Castro" userId="844d2cc7-b09e-45ab-b2cb-597f5e1b8a96" providerId="ADAL" clId="{89B4739C-3C94-405F-8536-E9D04AD0D312}" dt="2021-06-02T11:50:37.059" v="878" actId="27636"/>
          <ac:spMkLst>
            <pc:docMk/>
            <pc:sldMk cId="1137450109" sldId="353"/>
            <ac:spMk id="4" creationId="{4134512C-347D-4667-9604-6EA049869456}"/>
          </ac:spMkLst>
        </pc:spChg>
        <pc:picChg chg="mod">
          <ac:chgData name="Pedro Sancho Vivas de Castro" userId="844d2cc7-b09e-45ab-b2cb-597f5e1b8a96" providerId="ADAL" clId="{89B4739C-3C94-405F-8536-E9D04AD0D312}" dt="2021-06-02T11:33:31.586" v="811" actId="1076"/>
          <ac:picMkLst>
            <pc:docMk/>
            <pc:sldMk cId="1137450109" sldId="353"/>
            <ac:picMk id="8" creationId="{F289D44E-1C56-48A7-A0A1-7D39D0F5C50E}"/>
          </ac:picMkLst>
        </pc:picChg>
        <pc:picChg chg="add mod">
          <ac:chgData name="Pedro Sancho Vivas de Castro" userId="844d2cc7-b09e-45ab-b2cb-597f5e1b8a96" providerId="ADAL" clId="{89B4739C-3C94-405F-8536-E9D04AD0D312}" dt="2021-06-02T11:29:39.237" v="733" actId="1076"/>
          <ac:picMkLst>
            <pc:docMk/>
            <pc:sldMk cId="1137450109" sldId="353"/>
            <ac:picMk id="9" creationId="{07EAF0D3-BC62-492E-9CA8-B404CCC284A3}"/>
          </ac:picMkLst>
        </pc:picChg>
      </pc:sldChg>
      <pc:sldChg chg="delSp modSp add mod">
        <pc:chgData name="Pedro Sancho Vivas de Castro" userId="844d2cc7-b09e-45ab-b2cb-597f5e1b8a96" providerId="ADAL" clId="{89B4739C-3C94-405F-8536-E9D04AD0D312}" dt="2021-06-02T11:54:23.251" v="903" actId="1076"/>
        <pc:sldMkLst>
          <pc:docMk/>
          <pc:sldMk cId="1087882157" sldId="354"/>
        </pc:sldMkLst>
        <pc:spChg chg="mod">
          <ac:chgData name="Pedro Sancho Vivas de Castro" userId="844d2cc7-b09e-45ab-b2cb-597f5e1b8a96" providerId="ADAL" clId="{89B4739C-3C94-405F-8536-E9D04AD0D312}" dt="2021-06-02T11:40:16.422" v="841" actId="20577"/>
          <ac:spMkLst>
            <pc:docMk/>
            <pc:sldMk cId="1087882157" sldId="354"/>
            <ac:spMk id="2" creationId="{B9A7BAC4-BCA8-46FD-8005-EFC222C3A9A7}"/>
          </ac:spMkLst>
        </pc:spChg>
        <pc:spChg chg="mod">
          <ac:chgData name="Pedro Sancho Vivas de Castro" userId="844d2cc7-b09e-45ab-b2cb-597f5e1b8a96" providerId="ADAL" clId="{89B4739C-3C94-405F-8536-E9D04AD0D312}" dt="2021-06-02T11:40:35.716" v="869" actId="20577"/>
          <ac:spMkLst>
            <pc:docMk/>
            <pc:sldMk cId="1087882157" sldId="354"/>
            <ac:spMk id="4" creationId="{4134512C-347D-4667-9604-6EA049869456}"/>
          </ac:spMkLst>
        </pc:spChg>
        <pc:picChg chg="mod">
          <ac:chgData name="Pedro Sancho Vivas de Castro" userId="844d2cc7-b09e-45ab-b2cb-597f5e1b8a96" providerId="ADAL" clId="{89B4739C-3C94-405F-8536-E9D04AD0D312}" dt="2021-06-02T11:54:23.251" v="903" actId="1076"/>
          <ac:picMkLst>
            <pc:docMk/>
            <pc:sldMk cId="1087882157" sldId="354"/>
            <ac:picMk id="8" creationId="{F289D44E-1C56-48A7-A0A1-7D39D0F5C50E}"/>
          </ac:picMkLst>
        </pc:picChg>
        <pc:picChg chg="del">
          <ac:chgData name="Pedro Sancho Vivas de Castro" userId="844d2cc7-b09e-45ab-b2cb-597f5e1b8a96" providerId="ADAL" clId="{89B4739C-3C94-405F-8536-E9D04AD0D312}" dt="2021-06-02T11:40:25.547" v="843" actId="478"/>
          <ac:picMkLst>
            <pc:docMk/>
            <pc:sldMk cId="1087882157" sldId="354"/>
            <ac:picMk id="9" creationId="{07EAF0D3-BC62-492E-9CA8-B404CCC284A3}"/>
          </ac:picMkLst>
        </pc:picChg>
      </pc:sldChg>
      <pc:sldChg chg="addSp delSp modSp add mod modNotesTx">
        <pc:chgData name="Pedro Sancho Vivas de Castro" userId="844d2cc7-b09e-45ab-b2cb-597f5e1b8a96" providerId="ADAL" clId="{89B4739C-3C94-405F-8536-E9D04AD0D312}" dt="2021-06-02T12:25:53.549" v="1137" actId="1035"/>
        <pc:sldMkLst>
          <pc:docMk/>
          <pc:sldMk cId="971952124" sldId="355"/>
        </pc:sldMkLst>
        <pc:spChg chg="mod">
          <ac:chgData name="Pedro Sancho Vivas de Castro" userId="844d2cc7-b09e-45ab-b2cb-597f5e1b8a96" providerId="ADAL" clId="{89B4739C-3C94-405F-8536-E9D04AD0D312}" dt="2021-06-02T12:11:15.741" v="967" actId="114"/>
          <ac:spMkLst>
            <pc:docMk/>
            <pc:sldMk cId="971952124" sldId="355"/>
            <ac:spMk id="4" creationId="{4134512C-347D-4667-9604-6EA049869456}"/>
          </ac:spMkLst>
        </pc:spChg>
        <pc:picChg chg="add del mod">
          <ac:chgData name="Pedro Sancho Vivas de Castro" userId="844d2cc7-b09e-45ab-b2cb-597f5e1b8a96" providerId="ADAL" clId="{89B4739C-3C94-405F-8536-E9D04AD0D312}" dt="2021-06-02T12:24:24.232" v="1116" actId="478"/>
          <ac:picMkLst>
            <pc:docMk/>
            <pc:sldMk cId="971952124" sldId="355"/>
            <ac:picMk id="5" creationId="{0B78EEC9-58CA-4A37-8230-754C670DB7E1}"/>
          </ac:picMkLst>
        </pc:picChg>
        <pc:picChg chg="add mod">
          <ac:chgData name="Pedro Sancho Vivas de Castro" userId="844d2cc7-b09e-45ab-b2cb-597f5e1b8a96" providerId="ADAL" clId="{89B4739C-3C94-405F-8536-E9D04AD0D312}" dt="2021-06-02T11:52:09.017" v="897" actId="1076"/>
          <ac:picMkLst>
            <pc:docMk/>
            <pc:sldMk cId="971952124" sldId="355"/>
            <ac:picMk id="7" creationId="{62373D50-4862-44E9-B143-AEFC2F358D27}"/>
          </ac:picMkLst>
        </pc:picChg>
        <pc:picChg chg="del">
          <ac:chgData name="Pedro Sancho Vivas de Castro" userId="844d2cc7-b09e-45ab-b2cb-597f5e1b8a96" providerId="ADAL" clId="{89B4739C-3C94-405F-8536-E9D04AD0D312}" dt="2021-06-02T11:51:00.344" v="881" actId="478"/>
          <ac:picMkLst>
            <pc:docMk/>
            <pc:sldMk cId="971952124" sldId="355"/>
            <ac:picMk id="8" creationId="{F289D44E-1C56-48A7-A0A1-7D39D0F5C50E}"/>
          </ac:picMkLst>
        </pc:picChg>
        <pc:picChg chg="add del mod">
          <ac:chgData name="Pedro Sancho Vivas de Castro" userId="844d2cc7-b09e-45ab-b2cb-597f5e1b8a96" providerId="ADAL" clId="{89B4739C-3C94-405F-8536-E9D04AD0D312}" dt="2021-06-02T12:25:25.811" v="1126" actId="478"/>
          <ac:picMkLst>
            <pc:docMk/>
            <pc:sldMk cId="971952124" sldId="355"/>
            <ac:picMk id="9" creationId="{DC215020-B69C-45CC-9C62-8F2A325D1AA7}"/>
          </ac:picMkLst>
        </pc:picChg>
        <pc:picChg chg="add mod">
          <ac:chgData name="Pedro Sancho Vivas de Castro" userId="844d2cc7-b09e-45ab-b2cb-597f5e1b8a96" providerId="ADAL" clId="{89B4739C-3C94-405F-8536-E9D04AD0D312}" dt="2021-06-02T12:25:53.549" v="1137" actId="1035"/>
          <ac:picMkLst>
            <pc:docMk/>
            <pc:sldMk cId="971952124" sldId="355"/>
            <ac:picMk id="12" creationId="{ED45326C-A0D7-4F7F-A221-C5EE6D157C60}"/>
          </ac:picMkLst>
        </pc:picChg>
      </pc:sldChg>
      <pc:sldChg chg="addSp delSp modSp add del mod">
        <pc:chgData name="Pedro Sancho Vivas de Castro" userId="844d2cc7-b09e-45ab-b2cb-597f5e1b8a96" providerId="ADAL" clId="{89B4739C-3C94-405F-8536-E9D04AD0D312}" dt="2021-06-02T12:07:39.672" v="934" actId="47"/>
        <pc:sldMkLst>
          <pc:docMk/>
          <pc:sldMk cId="2832366704" sldId="357"/>
        </pc:sldMkLst>
        <pc:picChg chg="add del mod">
          <ac:chgData name="Pedro Sancho Vivas de Castro" userId="844d2cc7-b09e-45ab-b2cb-597f5e1b8a96" providerId="ADAL" clId="{89B4739C-3C94-405F-8536-E9D04AD0D312}" dt="2021-06-02T12:06:25.269" v="926" actId="478"/>
          <ac:picMkLst>
            <pc:docMk/>
            <pc:sldMk cId="2832366704" sldId="357"/>
            <ac:picMk id="4" creationId="{3CB7B6AC-CF7A-48BE-8F41-6FDC4AE612F5}"/>
          </ac:picMkLst>
        </pc:picChg>
        <pc:picChg chg="mod modCrop">
          <ac:chgData name="Pedro Sancho Vivas de Castro" userId="844d2cc7-b09e-45ab-b2cb-597f5e1b8a96" providerId="ADAL" clId="{89B4739C-3C94-405F-8536-E9D04AD0D312}" dt="2021-06-02T12:07:19.013" v="933" actId="1076"/>
          <ac:picMkLst>
            <pc:docMk/>
            <pc:sldMk cId="2832366704" sldId="357"/>
            <ac:picMk id="7" creationId="{F203EFDD-6C85-4B4E-B2FE-7FCB0A746BED}"/>
          </ac:picMkLst>
        </pc:picChg>
      </pc:sldChg>
      <pc:sldChg chg="addSp delSp modSp mod">
        <pc:chgData name="Pedro Sancho Vivas de Castro" userId="844d2cc7-b09e-45ab-b2cb-597f5e1b8a96" providerId="ADAL" clId="{89B4739C-3C94-405F-8536-E9D04AD0D312}" dt="2021-06-02T13:34:10.141" v="1314" actId="1076"/>
        <pc:sldMkLst>
          <pc:docMk/>
          <pc:sldMk cId="3430125412" sldId="357"/>
        </pc:sldMkLst>
        <pc:spChg chg="del">
          <ac:chgData name="Pedro Sancho Vivas de Castro" userId="844d2cc7-b09e-45ab-b2cb-597f5e1b8a96" providerId="ADAL" clId="{89B4739C-3C94-405F-8536-E9D04AD0D312}" dt="2021-06-02T12:16:51.071" v="1012" actId="478"/>
          <ac:spMkLst>
            <pc:docMk/>
            <pc:sldMk cId="3430125412" sldId="357"/>
            <ac:spMk id="2" creationId="{066DFE82-14AC-4D16-BAC4-091E23F249A5}"/>
          </ac:spMkLst>
        </pc:spChg>
        <pc:spChg chg="add mod">
          <ac:chgData name="Pedro Sancho Vivas de Castro" userId="844d2cc7-b09e-45ab-b2cb-597f5e1b8a96" providerId="ADAL" clId="{89B4739C-3C94-405F-8536-E9D04AD0D312}" dt="2021-06-02T12:16:48.606" v="1011"/>
          <ac:spMkLst>
            <pc:docMk/>
            <pc:sldMk cId="3430125412" sldId="357"/>
            <ac:spMk id="6" creationId="{C42F8252-2946-4428-9BF4-047B70780C10}"/>
          </ac:spMkLst>
        </pc:spChg>
        <pc:spChg chg="add mod">
          <ac:chgData name="Pedro Sancho Vivas de Castro" userId="844d2cc7-b09e-45ab-b2cb-597f5e1b8a96" providerId="ADAL" clId="{89B4739C-3C94-405F-8536-E9D04AD0D312}" dt="2021-06-02T12:16:48.606" v="1011"/>
          <ac:spMkLst>
            <pc:docMk/>
            <pc:sldMk cId="3430125412" sldId="357"/>
            <ac:spMk id="8" creationId="{52059E96-CF8D-4DB6-9D33-4C3C8680435F}"/>
          </ac:spMkLst>
        </pc:spChg>
        <pc:picChg chg="mod">
          <ac:chgData name="Pedro Sancho Vivas de Castro" userId="844d2cc7-b09e-45ab-b2cb-597f5e1b8a96" providerId="ADAL" clId="{89B4739C-3C94-405F-8536-E9D04AD0D312}" dt="2021-06-02T13:34:10.141" v="1314" actId="1076"/>
          <ac:picMkLst>
            <pc:docMk/>
            <pc:sldMk cId="3430125412" sldId="357"/>
            <ac:picMk id="5" creationId="{B7C62D1B-29F7-499B-8195-3D40808537E2}"/>
          </ac:picMkLst>
        </pc:picChg>
        <pc:picChg chg="mod">
          <ac:chgData name="Pedro Sancho Vivas de Castro" userId="844d2cc7-b09e-45ab-b2cb-597f5e1b8a96" providerId="ADAL" clId="{89B4739C-3C94-405F-8536-E9D04AD0D312}" dt="2021-06-02T13:34:06.982" v="1313" actId="1076"/>
          <ac:picMkLst>
            <pc:docMk/>
            <pc:sldMk cId="3430125412" sldId="357"/>
            <ac:picMk id="7" creationId="{C51E2AFF-A80D-481F-BC7E-CB34C42742B3}"/>
          </ac:picMkLst>
        </pc:picChg>
        <pc:picChg chg="add mod">
          <ac:chgData name="Pedro Sancho Vivas de Castro" userId="844d2cc7-b09e-45ab-b2cb-597f5e1b8a96" providerId="ADAL" clId="{89B4739C-3C94-405F-8536-E9D04AD0D312}" dt="2021-06-02T13:33:55.823" v="1311" actId="1076"/>
          <ac:picMkLst>
            <pc:docMk/>
            <pc:sldMk cId="3430125412" sldId="357"/>
            <ac:picMk id="9" creationId="{2A8A7D00-A446-4C51-AC3C-959ADBD21254}"/>
          </ac:picMkLst>
        </pc:picChg>
        <pc:picChg chg="add mod">
          <ac:chgData name="Pedro Sancho Vivas de Castro" userId="844d2cc7-b09e-45ab-b2cb-597f5e1b8a96" providerId="ADAL" clId="{89B4739C-3C94-405F-8536-E9D04AD0D312}" dt="2021-06-02T12:16:55.916" v="1013"/>
          <ac:picMkLst>
            <pc:docMk/>
            <pc:sldMk cId="3430125412" sldId="357"/>
            <ac:picMk id="10" creationId="{7A2D50C6-675D-4ADE-BDBC-FC893AD6BECD}"/>
          </ac:picMkLst>
        </pc:picChg>
        <pc:picChg chg="add mod">
          <ac:chgData name="Pedro Sancho Vivas de Castro" userId="844d2cc7-b09e-45ab-b2cb-597f5e1b8a96" providerId="ADAL" clId="{89B4739C-3C94-405F-8536-E9D04AD0D312}" dt="2021-06-02T13:34:00.014" v="1312" actId="1076"/>
          <ac:picMkLst>
            <pc:docMk/>
            <pc:sldMk cId="3430125412" sldId="357"/>
            <ac:picMk id="11" creationId="{E4D1ED7D-B7BD-40FF-B9C6-EFCF7E8933A5}"/>
          </ac:picMkLst>
        </pc:picChg>
      </pc:sldChg>
    </pc:docChg>
  </pc:docChgLst>
  <pc:docChgLst>
    <pc:chgData name="joao Paulo Guerreiro Aredes Cesar" userId="S::m20200669@novaims.unl.pt::25e5afdd-88d0-426c-b13c-35a62dafab6f" providerId="AD" clId="Web-{0C4467C7-E8E3-47BF-ACAE-374D6FD68981}"/>
    <pc:docChg chg="modSld">
      <pc:chgData name="joao Paulo Guerreiro Aredes Cesar" userId="S::m20200669@novaims.unl.pt::25e5afdd-88d0-426c-b13c-35a62dafab6f" providerId="AD" clId="Web-{0C4467C7-E8E3-47BF-ACAE-374D6FD68981}" dt="2021-06-02T15:37:21.689" v="5" actId="20577"/>
      <pc:docMkLst>
        <pc:docMk/>
      </pc:docMkLst>
      <pc:sldChg chg="modSp">
        <pc:chgData name="joao Paulo Guerreiro Aredes Cesar" userId="S::m20200669@novaims.unl.pt::25e5afdd-88d0-426c-b13c-35a62dafab6f" providerId="AD" clId="Web-{0C4467C7-E8E3-47BF-ACAE-374D6FD68981}" dt="2021-06-02T15:37:21.689" v="5" actId="20577"/>
        <pc:sldMkLst>
          <pc:docMk/>
          <pc:sldMk cId="3360287521" sldId="326"/>
        </pc:sldMkLst>
        <pc:spChg chg="mod">
          <ac:chgData name="joao Paulo Guerreiro Aredes Cesar" userId="S::m20200669@novaims.unl.pt::25e5afdd-88d0-426c-b13c-35a62dafab6f" providerId="AD" clId="Web-{0C4467C7-E8E3-47BF-ACAE-374D6FD68981}" dt="2021-06-02T15:37:21.689" v="5" actId="20577"/>
          <ac:spMkLst>
            <pc:docMk/>
            <pc:sldMk cId="3360287521" sldId="326"/>
            <ac:spMk id="3" creationId="{C26753F2-9A36-448F-AC4E-5881C6F5F6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44E9-87A1-436B-80E3-D91D976FEF1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C773A-083E-4C2D-8D8A-633C7D0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C773A-083E-4C2D-8D8A-633C7D0157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A20A-5F50-4C0B-A11A-8452D042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3C569-4155-4570-A0A9-57F5E96E0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791B-A79B-4B21-8F91-E85737F7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AC2A-1288-4AD7-B66C-74525C8E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8869-C94C-4A47-979F-5CC2D345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2660-097C-439B-89A4-63CC8515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A0D8-A07B-4EF6-9577-F88782E83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06D3-D3FA-4648-B414-AC37AE5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A6B9-CD5B-4E22-B0D8-3399116E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B37B-DA57-490C-A206-454D6321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C91E2-7D62-4E71-80C8-5A4A63687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8E6-A160-43CA-8FC4-90105212D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8E72-CC54-4DA1-97FF-339AB954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8494-46AE-4B77-AF77-37B105C9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6071-8DE3-4E07-8382-15F299D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7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F950-E959-4311-B457-C47A5AB8B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79C799-8655-448D-A54C-85A48E12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E943F-B3B1-463C-9867-0E379A54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B0C206-D673-42AA-BDD7-4E7E4D9F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B61EF-C5AE-4CAC-8297-15250EF7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98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7E6A-2F96-49F4-99E2-890ACC80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31E18A-05F9-4081-BE9A-AF897BE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632703-2422-4458-B50D-E22D21E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B9F0CE-625E-43EC-AD9D-F2BAF2E4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B5BD8D-9381-443C-A703-FA049D04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6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649F7-C214-4F4E-A25A-5396DFDA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5350D3-E90F-45FD-B9D5-FF39C78F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0396B0-EEF3-4FA2-8AC0-17BD6AD3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2D36F3-9980-461D-AFEF-2453603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F75AF8-58BC-4A08-87EF-83AB9F2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73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4A15-AD27-462C-9238-9E12A550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6DA9E2-5D16-4979-9B37-7DBED0E04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59FDBA7-DCB2-4BF7-AD20-8B063E5DC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99A18ED-0AF8-4EC7-B6D1-53768E4D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140038-16F5-473B-9375-B30E64F5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792040-97D5-4E89-9B31-AA14BC57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96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C34B-6ADB-4C01-AEA6-8D7CA529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CE412CE-F063-467C-9933-0ED8CCEC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191AAD-B402-4180-AFE5-A6A8B480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12EB9A4-33A5-4C7C-9F50-DAABC103B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5314E2-9B12-4E79-8C2B-3B4CA9B8A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D83D1A4-AFC8-48BB-B47D-C28CE841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369F457-E61A-4DC4-8882-CE0D8475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52405E5-73E5-4E2B-ABD0-0FC6471D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88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B5D23-57BB-476C-9984-0FE235D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F08F446-1EC2-42CE-AE64-D28EE08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D0317A-73E8-4F64-888F-C5E549DB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804FA0-E9DA-49EA-90E9-08C75946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59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EF54BA9-6E6B-49B3-BBD6-ED036A14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490B6E6-EFBE-4C2E-AB1C-320831B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77AEEB-C9F3-4182-A49A-CC466A3B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678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35E70-BAB7-459B-9241-A8170B72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8A51C-E53A-4EB9-BCB5-5B80E92C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00F868-E6D4-4639-8284-7FAC5210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D672DD-3286-4951-87DC-F8F5BC81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DA5764-D83A-4CA7-B606-9824215F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520A52-DE6F-42F2-8CA0-961E4D27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3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DC83-73B4-48D7-A81E-7F739E12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EC41-4766-4F52-ABC4-4AE5CB61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349-559A-4CD8-91A2-5E7AFEEA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222E-A4F7-4743-A47D-EA82EA0E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20B1-7E25-4BE7-8E20-D54153D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38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5B6A2-E522-47EF-82F2-46011A7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66BBCA-8DEA-4B4F-9041-605C9D4D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E7B9C1A-C91A-468A-A88D-D9CB571F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41A510-5D09-4393-BFE5-D20F6C18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CC49DE-E60E-405A-930D-0355F50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2FA0CF-B0D1-4BD9-A627-FD56246E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014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E447F-AACD-4242-8CE5-5C78343E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ADCD64E-7576-42C4-9434-8DBE806C8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6A518B-B298-4F70-A468-E6FB7B09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E09D7D-5A69-4D19-8078-FF87D0E2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6D6E5D-A609-4647-A99F-7C36BB6C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758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47669B-016B-4E37-ACB5-BD024A081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A2C7B5-48D9-406B-8452-5AA444B4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09FC8-584B-4E77-BB4E-9190F807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8A7624-A632-4CD4-9991-3526D45B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10BFF8-E119-4895-B784-E8156978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8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771-2F2D-4C3E-8297-5C6D5346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6721-184B-4B82-9C43-8C811574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1BF8-565C-4397-8259-EB06A28E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31AA-E99A-43EF-90C5-7FC5FA8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B57A-1932-4599-9DE6-B895FDD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7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6AEE-0CEB-4E1B-A2AC-EB8CCD9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16CC-0284-49DB-87BB-E72F21350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4530-0585-46D2-BECE-E214A2B5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C60A4-8491-499F-8D9D-0A17C71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1963C-BDD2-476F-8032-FF663373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2920-B9B9-40EA-A801-9411A83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9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2C5D-69BD-4A80-939A-9A665A32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02E9-3DA0-4B24-98B7-D1CD7057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11791-CB81-46D0-AF5A-81BAE647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D578-FB79-4087-A719-4BB8AD6D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01C8E-5EB8-4261-8A81-A7576B321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7272A-E5A6-4E07-928E-DA628F9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199DF-2299-42AD-9F2C-851F651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09774-F89F-4F59-A885-70A7E7CB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26AC-6E03-435C-ABB9-3DD3BE54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5F5BE-75DF-46CD-9CA2-248030B5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D2B77-95A7-4FE3-B33E-3443A083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868EA-7CFD-4604-887A-D02C5473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0E5AF-52F9-4C09-BE68-361A438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7C4D-2E06-4C5C-8389-7988531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A118-1067-4E37-A97F-C582C9F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2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E199-73C9-4076-A4EE-305AB282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FE14-9084-48EE-BB83-16102F05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F8281-2551-4B88-8362-95353D3B1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26D1-915F-4D36-97A5-D36BCA6A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E842-DF43-436F-8636-4AD74F8D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E693-8C49-4F01-A6F0-41F0E43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0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CB37-E6E2-4888-97E5-83D1AC83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20470-0597-48E2-9A17-F5461B5C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B6E8-B6AE-4682-9DC6-C8EFF612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315E9-A2E9-44C1-AF3B-43CAF088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1C253-D47E-40DF-B95C-05513D1E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B527-1658-4635-B763-38D614C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3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BCDE0-2048-44C2-82C4-244DEDC2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1914-BB6E-4E07-9E43-9CD3E1AC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CA63-67CD-40D7-B0DD-79888BB0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0120-5E8B-40AE-87AD-2EE204211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1541-2068-441D-9943-5CF797A4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8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191B876-4DAE-480C-BED3-73A9F40A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507C3A-35C3-446F-9161-A7CA9453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446BA7-1A56-4514-B3C4-A44D75ABA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8E10-005D-4AC5-8BDC-257DDACFBFFA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29FE7C-190D-44D0-893F-24B274E7E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F5C137-21EB-4C53-BD98-634F924BF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0DD8-1D0E-45AF-845B-9535CFCD4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pp.powerbi.com/links/0aauxeH5HW?ctid=e4bd69ff-e6f7-4c2e-b247-41b54ba2490e&amp;pbi_source=linkSha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9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9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05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6CC714-1342-4425-BDF3-A4F2FA2E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95" y="851518"/>
            <a:ext cx="3588204" cy="21830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b="1">
                <a:ln>
                  <a:solidFill>
                    <a:schemeClr val="tx1"/>
                  </a:solidFill>
                </a:ln>
              </a:rPr>
              <a:t>Mind over Data:</a:t>
            </a:r>
            <a:br>
              <a:rPr lang="en-US" sz="4400" b="1">
                <a:ln>
                  <a:solidFill>
                    <a:schemeClr val="tx1"/>
                  </a:solidFill>
                </a:ln>
              </a:rPr>
            </a:br>
            <a:r>
              <a:rPr lang="en-US" sz="3700" b="1">
                <a:effectLst/>
              </a:rPr>
              <a:t>Retail Challenge</a:t>
            </a:r>
            <a:r>
              <a:rPr lang="en-US" sz="3700">
                <a:ln>
                  <a:solidFill>
                    <a:schemeClr val="tx1"/>
                  </a:solidFill>
                </a:ln>
              </a:rPr>
              <a:t> 	</a:t>
            </a:r>
            <a:endParaRPr lang="en-US" sz="3700"/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Mind Over Data - Home | Facebook">
            <a:extLst>
              <a:ext uri="{FF2B5EF4-FFF2-40B4-BE49-F238E27FC236}">
                <a16:creationId xmlns:a16="http://schemas.microsoft.com/office/drawing/2014/main" id="{3A4F722F-396F-4AC5-98E4-B8EBD38E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7975" y="2266718"/>
            <a:ext cx="2937637" cy="29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4335EE-354F-4D8E-B0C6-874EC54E1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54" y="3477802"/>
            <a:ext cx="5690043" cy="2277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/>
              <a:t>Group Y:</a:t>
            </a:r>
          </a:p>
          <a:p>
            <a:pPr marL="22860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João Alves Henriques;</a:t>
            </a:r>
          </a:p>
          <a:p>
            <a:pPr marL="22860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João Paulo César</a:t>
            </a:r>
          </a:p>
          <a:p>
            <a:pPr marL="22860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Pedro Sancho</a:t>
            </a:r>
          </a:p>
          <a:p>
            <a:pPr marL="22860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Vilmar Adriano Bussolaro </a:t>
            </a:r>
            <a:endParaRPr lang="en-US" b="1"/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43" name="Picture 142" descr="Text&#10;&#10;Description automatically generated">
            <a:extLst>
              <a:ext uri="{FF2B5EF4-FFF2-40B4-BE49-F238E27FC236}">
                <a16:creationId xmlns:a16="http://schemas.microsoft.com/office/drawing/2014/main" id="{1E172B29-D8CE-4B19-B6EB-E24E026A2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63" y="1084114"/>
            <a:ext cx="1711672" cy="17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4800">
                <a:latin typeface="Gill Sans MT"/>
                <a:cs typeface="Calibri Light" panose="020F0302020204030204"/>
              </a:rPr>
              <a:t>Predictions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pic>
        <p:nvPicPr>
          <p:cNvPr id="8" name="Picture 7" descr="Text, logo, company name&#10;&#10;Description automatically generated">
            <a:extLst>
              <a:ext uri="{FF2B5EF4-FFF2-40B4-BE49-F238E27FC236}">
                <a16:creationId xmlns:a16="http://schemas.microsoft.com/office/drawing/2014/main" id="{F289D44E-1C56-48A7-A0A1-7D39D0F5C5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36717" r="18010" b="35019"/>
          <a:stretch/>
        </p:blipFill>
        <p:spPr>
          <a:xfrm>
            <a:off x="7617475" y="1470699"/>
            <a:ext cx="2721166" cy="549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3C5955-E5B3-4F98-B95C-A7FF8997E379}"/>
              </a:ext>
            </a:extLst>
          </p:cNvPr>
          <p:cNvSpPr txBox="1"/>
          <p:nvPr/>
        </p:nvSpPr>
        <p:spPr>
          <a:xfrm>
            <a:off x="544285" y="1655788"/>
            <a:ext cx="57353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Gill Sans MT" panose="020B0502020104020203" pitchFamily="34" charset="0"/>
                <a:cs typeface="Calibri"/>
              </a:rPr>
              <a:t>Final preprocessing to trim the number of time series to predict (pair of POS-Product):</a:t>
            </a:r>
          </a:p>
          <a:p>
            <a:r>
              <a:rPr lang="en-US" sz="2400">
                <a:latin typeface="Gill Sans MT" panose="020B0502020104020203" pitchFamily="34" charset="0"/>
                <a:cs typeface="Calibri"/>
              </a:rPr>
              <a:t>	Removing discontinued products</a:t>
            </a:r>
          </a:p>
          <a:p>
            <a:endParaRPr lang="en-US" sz="2400">
              <a:latin typeface="Gill Sans MT" panose="020B0502020104020203" pitchFamily="34" charset="0"/>
              <a:cs typeface="Calibri"/>
            </a:endParaRPr>
          </a:p>
          <a:p>
            <a:r>
              <a:rPr lang="en-US" sz="2400">
                <a:latin typeface="Gill Sans MT" panose="020B0502020104020203" pitchFamily="34" charset="0"/>
                <a:cs typeface="Calibri"/>
              </a:rPr>
              <a:t>3-fold Cross-Validation on a rolling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ill Sans MT" panose="020B0502020104020203" pitchFamily="34" charset="0"/>
              <a:cs typeface="Calibri"/>
            </a:endParaRPr>
          </a:p>
          <a:p>
            <a:r>
              <a:rPr lang="en-US" sz="2400">
                <a:latin typeface="Gill Sans MT" panose="020B0502020104020203" pitchFamily="34" charset="0"/>
                <a:cs typeface="Calibri"/>
              </a:rPr>
              <a:t>25 algorithms tested</a:t>
            </a:r>
          </a:p>
          <a:p>
            <a:endParaRPr lang="en-US" sz="2400">
              <a:latin typeface="Gill Sans MT" panose="020B0502020104020203" pitchFamily="34" charset="0"/>
              <a:cs typeface="Calibri"/>
            </a:endParaRPr>
          </a:p>
          <a:p>
            <a:r>
              <a:rPr lang="en-US" sz="2400">
                <a:latin typeface="Gill Sans MT" panose="020B0502020104020203" pitchFamily="34" charset="0"/>
                <a:cs typeface="Calibri"/>
              </a:rPr>
              <a:t>MAE used to select algo for each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>
              <a:latin typeface="Gill Sans MT" panose="020B0502020104020203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>
              <a:latin typeface="Gill Sans MT" panose="020B0502020104020203" pitchFamily="34" charset="0"/>
              <a:cs typeface="Calibri"/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61E5527-C62B-4DBA-879B-23E2107B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46" y="2350123"/>
            <a:ext cx="5735329" cy="2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62D1B-29F7-499B-8195-3D408085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" y="1780265"/>
            <a:ext cx="578167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E2AFF-A80D-481F-BC7E-CB34C427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" y="4170881"/>
            <a:ext cx="5998806" cy="1715176"/>
          </a:xfrm>
          <a:prstGeom prst="rect">
            <a:avLst/>
          </a:prstGeom>
        </p:spPr>
      </p:pic>
      <p:sp>
        <p:nvSpPr>
          <p:cNvPr id="6" name="Retângulo 20">
            <a:extLst>
              <a:ext uri="{FF2B5EF4-FFF2-40B4-BE49-F238E27FC236}">
                <a16:creationId xmlns:a16="http://schemas.microsoft.com/office/drawing/2014/main" id="{C42F8252-2946-4428-9BF4-047B70780C10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059E96-CF8D-4DB6-9D33-4C3C8680435F}"/>
              </a:ext>
            </a:extLst>
          </p:cNvPr>
          <p:cNvSpPr txBox="1">
            <a:spLocks/>
          </p:cNvSpPr>
          <p:nvPr/>
        </p:nvSpPr>
        <p:spPr>
          <a:xfrm>
            <a:off x="10885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>
                <a:latin typeface="Gill Sans MT"/>
                <a:cs typeface="Calibri Light" panose="020F0302020204030204"/>
              </a:rPr>
              <a:t>Predictions</a:t>
            </a:r>
          </a:p>
        </p:txBody>
      </p:sp>
      <p:pic>
        <p:nvPicPr>
          <p:cNvPr id="9" name="Picture 8" descr="Text, logo, company name&#10;&#10;Description automatically generated">
            <a:extLst>
              <a:ext uri="{FF2B5EF4-FFF2-40B4-BE49-F238E27FC236}">
                <a16:creationId xmlns:a16="http://schemas.microsoft.com/office/drawing/2014/main" id="{2A8A7D00-A446-4C51-AC3C-959ADBD212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36717" r="18010" b="35019"/>
          <a:stretch/>
        </p:blipFill>
        <p:spPr>
          <a:xfrm>
            <a:off x="7932184" y="1416765"/>
            <a:ext cx="2721166" cy="54919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A2D50C6-675D-4ADE-BDBC-FC893AD6B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pic>
        <p:nvPicPr>
          <p:cNvPr id="11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4D1ED7D-B7BD-40FF-B9C6-EFCF7E89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44"/>
          <a:stretch/>
        </p:blipFill>
        <p:spPr>
          <a:xfrm>
            <a:off x="7017135" y="2153036"/>
            <a:ext cx="4848799" cy="4035690"/>
          </a:xfrm>
        </p:spPr>
      </p:pic>
    </p:spTree>
    <p:extLst>
      <p:ext uri="{BB962C8B-B14F-4D97-AF65-F5344CB8AC3E}">
        <p14:creationId xmlns:p14="http://schemas.microsoft.com/office/powerpoint/2010/main" val="343012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28">
            <a:extLst>
              <a:ext uri="{FF2B5EF4-FFF2-40B4-BE49-F238E27FC236}">
                <a16:creationId xmlns:a16="http://schemas.microsoft.com/office/drawing/2014/main" id="{E4D63AEB-01ED-4B67-A163-4F509656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1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BBC-199E-402C-9816-F5F0344F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139" y="640091"/>
            <a:ext cx="4090778" cy="5900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Last remarks on VAR for COVID impact</a:t>
            </a:r>
          </a:p>
          <a:p>
            <a:pPr marL="0" indent="0">
              <a:buNone/>
            </a:pPr>
            <a:endParaRPr lang="en-US" sz="480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480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5400">
                <a:latin typeface="Gill Sans MT" panose="020B0502020104020203" pitchFamily="34" charset="0"/>
              </a:rPr>
              <a:t>Thank you!</a:t>
            </a:r>
            <a:endParaRPr lang="pt-BR" sz="5400">
              <a:latin typeface="Gill Sans MT" panose="020B0502020104020203" pitchFamily="34" charset="0"/>
            </a:endParaRPr>
          </a:p>
        </p:txBody>
      </p:sp>
      <p:pic>
        <p:nvPicPr>
          <p:cNvPr id="6" name="Picture 2" descr="Mind Over Data - Home | Facebook">
            <a:extLst>
              <a:ext uri="{FF2B5EF4-FFF2-40B4-BE49-F238E27FC236}">
                <a16:creationId xmlns:a16="http://schemas.microsoft.com/office/drawing/2014/main" id="{ED15FB7D-2A44-4422-9ABC-D05B908D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0057" y="2692939"/>
            <a:ext cx="2937637" cy="29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0C1D729-386C-48E0-966C-F184A4FBA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5" y="1510335"/>
            <a:ext cx="1711672" cy="17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26" y="127270"/>
            <a:ext cx="10593220" cy="1131305"/>
          </a:xfrm>
        </p:spPr>
        <p:txBody>
          <a:bodyPr>
            <a:noAutofit/>
          </a:bodyPr>
          <a:lstStyle/>
          <a:p>
            <a:r>
              <a:rPr lang="pt-PT" sz="4800">
                <a:latin typeface="Gill Sans MT"/>
                <a:cs typeface="Calibri Light" panose="020F0302020204030204"/>
              </a:rPr>
              <a:t>Context</a:t>
            </a:r>
            <a:r>
              <a:rPr lang="pt-PT" sz="2800">
                <a:solidFill>
                  <a:schemeClr val="bg2">
                    <a:lumMod val="25000"/>
                  </a:schemeClr>
                </a:solidFill>
                <a:latin typeface="Gill Sans MT"/>
                <a:cs typeface="Calibri Light" panose="020F0302020204030204"/>
              </a:rPr>
              <a:t>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26753F2-9A36-448F-AC4E-5881C6F5F605}"/>
              </a:ext>
            </a:extLst>
          </p:cNvPr>
          <p:cNvSpPr txBox="1"/>
          <p:nvPr/>
        </p:nvSpPr>
        <p:spPr>
          <a:xfrm>
            <a:off x="1323583" y="2181979"/>
            <a:ext cx="9544833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Avenir Next LT Pro"/>
                <a:cs typeface="Calibri"/>
              </a:rPr>
              <a:t>Mind over Data trusted us to help them on our first real world problem and challenged us to do produce solutions for the following challenges: </a:t>
            </a:r>
            <a:endParaRPr lang="en-US" sz="2800">
              <a:latin typeface="Avenir Next LT Pro" panose="020B0504020202020204" pitchFamily="34" charset="0"/>
              <a:cs typeface="Calibri"/>
            </a:endParaRPr>
          </a:p>
          <a:p>
            <a:endParaRPr lang="en-US" sz="2800">
              <a:latin typeface="Avenir Next LT Pro" panose="020B0504020202020204" pitchFamily="34" charset="0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0" u="none" strike="noStrike" baseline="0"/>
              <a:t>Data/Feature Engineering</a:t>
            </a:r>
            <a:endParaRPr lang="en-US" sz="2800" i="0" u="none" strike="noStrike" baseline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/>
              <a:t>Quarterly analysis of</a:t>
            </a:r>
            <a:r>
              <a:rPr lang="en-US" sz="2800" b="1">
                <a:cs typeface="Calibri"/>
              </a:rPr>
              <a:t> </a:t>
            </a:r>
            <a:r>
              <a:rPr lang="en-US" sz="2800" b="0" i="0" u="none" strike="noStrike" baseline="0"/>
              <a:t>each Point-of-Sale characteristics</a:t>
            </a:r>
            <a:endParaRPr lang="en-US" sz="2800" b="1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/>
              <a:t>Point-of-Sales Clustering</a:t>
            </a:r>
            <a:endParaRPr lang="en-US" sz="2800" b="0" i="0" u="none" strike="noStrike" baseline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Units</a:t>
            </a:r>
            <a:r>
              <a:rPr lang="en-US" sz="2000" b="0" i="0" u="none" strike="noStrike" baseline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US" sz="2800"/>
              <a:t>Product forecast</a:t>
            </a:r>
            <a:endParaRPr lang="en-US" sz="2800">
              <a:cs typeface="Calibri"/>
            </a:endParaRPr>
          </a:p>
          <a:p>
            <a:pPr marL="342900" indent="-342900">
              <a:buFontTx/>
              <a:buChar char="-"/>
            </a:pPr>
            <a:endParaRPr lang="en-US">
              <a:latin typeface="Avenir Next LT Pro" panose="020B05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28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26" y="127270"/>
            <a:ext cx="10593220" cy="1131305"/>
          </a:xfrm>
        </p:spPr>
        <p:txBody>
          <a:bodyPr>
            <a:noAutofit/>
          </a:bodyPr>
          <a:lstStyle/>
          <a:p>
            <a:r>
              <a:rPr lang="pt-PT" sz="4800" err="1">
                <a:latin typeface="Gill Sans MT"/>
                <a:cs typeface="Calibri Light" panose="020F0302020204030204"/>
              </a:rPr>
              <a:t>Our</a:t>
            </a:r>
            <a:r>
              <a:rPr lang="pt-PT" sz="4800">
                <a:latin typeface="Gill Sans MT"/>
                <a:cs typeface="Calibri Light" panose="020F0302020204030204"/>
              </a:rPr>
              <a:t> Data </a:t>
            </a:r>
            <a:endParaRPr lang="pt-PT" sz="2800">
              <a:solidFill>
                <a:schemeClr val="bg2">
                  <a:lumMod val="25000"/>
                </a:schemeClr>
              </a:solidFill>
              <a:latin typeface="Gill Sans MT"/>
              <a:cs typeface="Calibri Light" panose="020F0302020204030204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26753F2-9A36-448F-AC4E-5881C6F5F605}"/>
              </a:ext>
            </a:extLst>
          </p:cNvPr>
          <p:cNvSpPr txBox="1"/>
          <p:nvPr/>
        </p:nvSpPr>
        <p:spPr>
          <a:xfrm>
            <a:off x="544285" y="2068964"/>
            <a:ext cx="6370223" cy="3733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Our original data was a csv file with 27GB containing: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9 columns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21 Families of Products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178 Categories of 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1 535 Brands 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8 660 SKUs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410 Point-of-Sales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  <a:cs typeface="Calibri"/>
              </a:rPr>
              <a:t>Sales data from almost 3 years </a:t>
            </a:r>
          </a:p>
        </p:txBody>
      </p:sp>
      <p:pic>
        <p:nvPicPr>
          <p:cNvPr id="2050" name="Picture 2" descr="Premium home appliance store interior - stock photo | Crushpixel">
            <a:extLst>
              <a:ext uri="{FF2B5EF4-FFF2-40B4-BE49-F238E27FC236}">
                <a16:creationId xmlns:a16="http://schemas.microsoft.com/office/drawing/2014/main" id="{CA278089-D2E6-413B-A183-9D4AEDC46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3"/>
          <a:stretch/>
        </p:blipFill>
        <p:spPr bwMode="auto">
          <a:xfrm>
            <a:off x="7168529" y="2140884"/>
            <a:ext cx="4479186" cy="37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2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>
                <a:latin typeface="Gill Sans MT"/>
                <a:cs typeface="Calibri Light" panose="020F0302020204030204"/>
              </a:rPr>
              <a:t>Data Preprocessing</a:t>
            </a:r>
            <a:endParaRPr lang="pt-PT" sz="4800">
              <a:latin typeface="Gill Sans MT"/>
              <a:cs typeface="Calibri Light" panose="020F0302020204030204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1F727-6A7D-44D9-9A3C-1301EEC91D0B}"/>
              </a:ext>
            </a:extLst>
          </p:cNvPr>
          <p:cNvSpPr txBox="1"/>
          <p:nvPr/>
        </p:nvSpPr>
        <p:spPr>
          <a:xfrm>
            <a:off x="544285" y="1655788"/>
            <a:ext cx="65086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Gill Sans MT" panose="020B0502020104020203" pitchFamily="34" charset="0"/>
                <a:cs typeface="Calibri"/>
              </a:rPr>
              <a:t>Steps performed:</a:t>
            </a:r>
          </a:p>
          <a:p>
            <a:endParaRPr lang="en-US" sz="2400">
              <a:latin typeface="Gill Sans MT" panose="020B0502020104020203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ill Sans MT" panose="020B0502020104020203" pitchFamily="34" charset="0"/>
                <a:cs typeface="Calibri"/>
              </a:rPr>
              <a:t>Regular expression (</a:t>
            </a:r>
            <a:r>
              <a:rPr lang="en-US" sz="2400" i="1">
                <a:latin typeface="Gill Sans MT" panose="020B0502020104020203" pitchFamily="34" charset="0"/>
                <a:cs typeface="Calibri"/>
              </a:rPr>
              <a:t>Regex</a:t>
            </a:r>
            <a:r>
              <a:rPr lang="en-US" sz="2400">
                <a:latin typeface="Gill Sans MT" panose="020B0502020104020203" pitchFamily="34" charset="0"/>
                <a:cs typeface="Calibri"/>
              </a:rPr>
              <a:t>)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ill Sans MT" panose="020B0502020104020203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ill Sans MT" panose="020B0502020104020203" pitchFamily="34" charset="0"/>
                <a:cs typeface="Calibri"/>
              </a:rPr>
              <a:t>Feature </a:t>
            </a:r>
            <a:r>
              <a:rPr lang="en-US" sz="2400" i="1">
                <a:latin typeface="Gill Sans MT" panose="020B0502020104020203" pitchFamily="34" charset="0"/>
                <a:cs typeface="Calibri"/>
              </a:rPr>
              <a:t>downcasting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ill Sans MT" panose="020B0502020104020203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ill Sans MT" panose="020B0502020104020203" pitchFamily="34" charset="0"/>
                <a:cs typeface="Calibri"/>
              </a:rPr>
              <a:t>Data trimming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ill Sans MT" panose="020B0502020104020203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ill Sans MT" panose="020B0502020104020203" pitchFamily="34" charset="0"/>
                <a:cs typeface="Calibri"/>
              </a:rPr>
              <a:t>Data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Gill Sans MT" panose="020B0502020104020203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Gill Sans MT" panose="020B0502020104020203" pitchFamily="34" charset="0"/>
                <a:cs typeface="Calibri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>
              <a:latin typeface="Gill Sans MT" panose="020B0502020104020203" pitchFamily="34" charset="0"/>
              <a:cs typeface="Calibri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055FBF7-3AE7-426D-8F0E-F25F41D6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77" y="3917946"/>
            <a:ext cx="2964604" cy="18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EFC7FD8-EAD3-4C41-BF17-443F3C81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13" y="1983037"/>
            <a:ext cx="2965668" cy="7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0" u="none" strike="noStrike" baseline="0"/>
              <a:t>Quarterly analysis</a:t>
            </a:r>
            <a:r>
              <a:rPr lang="en-US" sz="4800" b="1">
                <a:latin typeface="Gill Sans MT"/>
                <a:cs typeface="Calibri Light" panose="020F0302020204030204"/>
              </a:rPr>
              <a:t> </a:t>
            </a:r>
            <a:endParaRPr lang="pt-PT" sz="4800" b="1">
              <a:latin typeface="Gill Sans MT"/>
              <a:cs typeface="Calibri Light" panose="020F0302020204030204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1F727-6A7D-44D9-9A3C-1301EEC91D0B}"/>
              </a:ext>
            </a:extLst>
          </p:cNvPr>
          <p:cNvSpPr txBox="1"/>
          <p:nvPr/>
        </p:nvSpPr>
        <p:spPr>
          <a:xfrm>
            <a:off x="321814" y="1542040"/>
            <a:ext cx="7552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Gill Sans MT" panose="020B0502020104020203" pitchFamily="34" charset="0"/>
                <a:cs typeface="Calibri"/>
              </a:rPr>
              <a:t>Solution implemented using:</a:t>
            </a:r>
          </a:p>
        </p:txBody>
      </p:sp>
      <p:pic>
        <p:nvPicPr>
          <p:cNvPr id="6" name="Picture 5" descr="Tex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5356110-D48B-4BAC-94F0-183B54DF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21" y="2779415"/>
            <a:ext cx="5579557" cy="22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4800">
                <a:latin typeface="Gill Sans MT"/>
                <a:cs typeface="Calibri Light" panose="020F0302020204030204"/>
              </a:rPr>
              <a:t>Clustering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pic>
        <p:nvPicPr>
          <p:cNvPr id="8" name="Picture 7" descr="Text, logo, company name&#10;&#10;Description automatically generated">
            <a:extLst>
              <a:ext uri="{FF2B5EF4-FFF2-40B4-BE49-F238E27FC236}">
                <a16:creationId xmlns:a16="http://schemas.microsoft.com/office/drawing/2014/main" id="{F289D44E-1C56-48A7-A0A1-7D39D0F5C5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36717" r="18010" b="35019"/>
          <a:stretch/>
        </p:blipFill>
        <p:spPr>
          <a:xfrm>
            <a:off x="8659266" y="1649728"/>
            <a:ext cx="2721166" cy="5491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4512C-347D-4667-9604-6EA04986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648072"/>
            <a:ext cx="10515600" cy="4791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Gill Sans MT" panose="020B0502020104020203" pitchFamily="34" charset="0"/>
              </a:rPr>
              <a:t>K-Prototypes:</a:t>
            </a:r>
          </a:p>
          <a:p>
            <a:r>
              <a:rPr lang="en-US" sz="2400">
                <a:latin typeface="Gill Sans MT" panose="020B0502020104020203" pitchFamily="34" charset="0"/>
              </a:rPr>
              <a:t>POS_ID as guide (</a:t>
            </a:r>
            <a:r>
              <a:rPr lang="en-US" sz="2400" i="1" err="1">
                <a:latin typeface="Gill Sans MT" panose="020B0502020104020203" pitchFamily="34" charset="0"/>
              </a:rPr>
              <a:t>groupby</a:t>
            </a:r>
            <a:r>
              <a:rPr lang="en-US" sz="2400">
                <a:latin typeface="Gill Sans MT" panose="020B0502020104020203" pitchFamily="34" charset="0"/>
              </a:rPr>
              <a:t>)</a:t>
            </a:r>
          </a:p>
          <a:p>
            <a:r>
              <a:rPr lang="en-US" sz="2400">
                <a:latin typeface="Gill Sans MT" panose="020B0502020104020203" pitchFamily="34" charset="0"/>
              </a:rPr>
              <a:t>Metric Features:  </a:t>
            </a:r>
            <a:r>
              <a:rPr lang="en-US" sz="1600" err="1">
                <a:latin typeface="Gill Sans MT" panose="020B0502020104020203" pitchFamily="34" charset="0"/>
              </a:rPr>
              <a:t>Total_Value</a:t>
            </a:r>
            <a:r>
              <a:rPr lang="en-US" sz="1600">
                <a:latin typeface="Gill Sans MT" panose="020B0502020104020203" pitchFamily="34" charset="0"/>
              </a:rPr>
              <a:t>, </a:t>
            </a:r>
            <a:r>
              <a:rPr lang="en-US" sz="1600" err="1">
                <a:latin typeface="Gill Sans MT" panose="020B0502020104020203" pitchFamily="34" charset="0"/>
              </a:rPr>
              <a:t>Total_Units</a:t>
            </a:r>
            <a:endParaRPr lang="en-US" sz="1600">
              <a:latin typeface="Gill Sans MT" panose="020B0502020104020203" pitchFamily="34" charset="0"/>
            </a:endParaRPr>
          </a:p>
          <a:p>
            <a:r>
              <a:rPr lang="en-US" sz="2400">
                <a:latin typeface="Gill Sans MT" panose="020B0502020104020203" pitchFamily="34" charset="0"/>
              </a:rPr>
              <a:t>Categorical Features: </a:t>
            </a:r>
            <a:r>
              <a:rPr lang="en-US" sz="1600" err="1">
                <a:latin typeface="Gill Sans MT" panose="020B0502020104020203" pitchFamily="34" charset="0"/>
              </a:rPr>
              <a:t>ProductFamily_ID</a:t>
            </a:r>
            <a:r>
              <a:rPr lang="en-US" sz="1600">
                <a:latin typeface="Gill Sans MT" panose="020B0502020104020203" pitchFamily="34" charset="0"/>
              </a:rPr>
              <a:t>, </a:t>
            </a:r>
            <a:r>
              <a:rPr lang="en-US" sz="1600" err="1">
                <a:latin typeface="Gill Sans MT" panose="020B0502020104020203" pitchFamily="34" charset="0"/>
              </a:rPr>
              <a:t>ProductName_ID</a:t>
            </a:r>
            <a:r>
              <a:rPr lang="en-US" sz="1600">
                <a:latin typeface="Gill Sans MT" panose="020B0502020104020203" pitchFamily="34" charset="0"/>
              </a:rPr>
              <a:t>, </a:t>
            </a:r>
            <a:r>
              <a:rPr lang="en-US" sz="1600" err="1">
                <a:latin typeface="Gill Sans MT" panose="020B0502020104020203" pitchFamily="34" charset="0"/>
              </a:rPr>
              <a:t>ProductBrand_ID</a:t>
            </a:r>
            <a:endParaRPr lang="en-US" sz="1600">
              <a:latin typeface="Gill Sans MT" panose="020B0502020104020203" pitchFamily="34" charset="0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185C9-D9AD-4ECB-BAAC-98947E6F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738" y="3728619"/>
            <a:ext cx="4980652" cy="27479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AC1BA0-2C97-4F1C-BAEB-DE295EEE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24" y="3703871"/>
            <a:ext cx="3918890" cy="27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9A9A7-4A1F-4E72-870B-093C6D9D8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766" y="2954414"/>
            <a:ext cx="2524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4800">
                <a:latin typeface="Gill Sans MT"/>
                <a:cs typeface="Calibri Light" panose="020F0302020204030204"/>
              </a:rPr>
              <a:t>Clustering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786CCE9-B8AD-4F87-9E84-B3BE2AFF8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9" y="1800687"/>
            <a:ext cx="5246703" cy="4663737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203EFDD-6C85-4B4E-B2FE-7FCB0A746B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6" r="12329" b="5520"/>
          <a:stretch/>
        </p:blipFill>
        <p:spPr>
          <a:xfrm>
            <a:off x="6493233" y="2823099"/>
            <a:ext cx="5074372" cy="28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4800">
                <a:latin typeface="Gill Sans MT"/>
                <a:cs typeface="Calibri Light" panose="020F0302020204030204"/>
              </a:rPr>
              <a:t>Clustering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706FB50-8EBA-490B-9C90-6503A1B2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4" y="2366453"/>
            <a:ext cx="4827704" cy="349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9BA6A-2700-4156-8ADF-A1289308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083" y="3160450"/>
            <a:ext cx="5942737" cy="1918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4C5FA-E02C-42FF-A6DC-1A920D50DC68}"/>
              </a:ext>
            </a:extLst>
          </p:cNvPr>
          <p:cNvSpPr txBox="1"/>
          <p:nvPr/>
        </p:nvSpPr>
        <p:spPr>
          <a:xfrm>
            <a:off x="6294269" y="2414725"/>
            <a:ext cx="37532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Cluster 3: lowest value, less purchases</a:t>
            </a:r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37C21-6454-440F-B1E7-2A319F2E18B3}"/>
              </a:ext>
            </a:extLst>
          </p:cNvPr>
          <p:cNvSpPr txBox="1"/>
          <p:nvPr/>
        </p:nvSpPr>
        <p:spPr>
          <a:xfrm>
            <a:off x="5869620" y="5248182"/>
            <a:ext cx="55302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Cluster 4: highest value, more purchases, top Brand 1472</a:t>
            </a:r>
            <a:endParaRPr lang="pt-BR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E068D9-C353-43F8-BACA-78A77AD42317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420701" y="4983928"/>
            <a:ext cx="576763" cy="321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70709AF-B033-4DA8-97B7-0ED0C285D466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4926224" y="3230588"/>
            <a:ext cx="1999242" cy="73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7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9522129-EFE5-4C9D-9522-7777FF0EA6E1}"/>
              </a:ext>
            </a:extLst>
          </p:cNvPr>
          <p:cNvSpPr/>
          <p:nvPr/>
        </p:nvSpPr>
        <p:spPr>
          <a:xfrm>
            <a:off x="0" y="0"/>
            <a:ext cx="12192000" cy="1258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BAC4-BCA8-46FD-8005-EFC222C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4800">
                <a:latin typeface="Gill Sans MT"/>
                <a:cs typeface="Calibri Light" panose="020F0302020204030204"/>
              </a:rPr>
              <a:t>Clustering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553E7AB-16A3-4CFB-B544-6920B92F6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571" cy="11311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4512C-347D-4667-9604-6EA04986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1498985"/>
            <a:ext cx="10515600" cy="4791416"/>
          </a:xfrm>
        </p:spPr>
        <p:txBody>
          <a:bodyPr>
            <a:normAutofit/>
          </a:bodyPr>
          <a:lstStyle/>
          <a:p>
            <a:r>
              <a:rPr lang="en-US" sz="2400" b="1"/>
              <a:t>Additional Solution (Feature Engineering + K-means)</a:t>
            </a:r>
            <a:r>
              <a:rPr lang="en-US" sz="2400"/>
              <a:t>: </a:t>
            </a:r>
          </a:p>
          <a:p>
            <a:pPr marL="0" indent="0">
              <a:buNone/>
            </a:pPr>
            <a:r>
              <a:rPr lang="en-US" sz="2400"/>
              <a:t>	Family Preference percentage for POS_ID</a:t>
            </a:r>
            <a:endParaRPr lang="pt-BR" sz="240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2373D50-4862-44E9-B143-AEFC2F358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67" y="1498985"/>
            <a:ext cx="1417518" cy="76309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D45326C-A0D7-4F7F-A221-C5EE6D157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25" y="2379134"/>
            <a:ext cx="6661150" cy="4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5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5C334576CED4EB908B094FEB9779D" ma:contentTypeVersion="6" ma:contentTypeDescription="Create a new document." ma:contentTypeScope="" ma:versionID="dd3b72f4db14bea757595425aa635e67">
  <xsd:schema xmlns:xsd="http://www.w3.org/2001/XMLSchema" xmlns:xs="http://www.w3.org/2001/XMLSchema" xmlns:p="http://schemas.microsoft.com/office/2006/metadata/properties" xmlns:ns3="2e45d11c-bd71-4ff7-a639-92d1daa728ae" xmlns:ns4="7bb7352d-27bc-4150-9e26-4d82ae545073" targetNamespace="http://schemas.microsoft.com/office/2006/metadata/properties" ma:root="true" ma:fieldsID="7f77c15e0deba84adca46114789cef56" ns3:_="" ns4:_="">
    <xsd:import namespace="2e45d11c-bd71-4ff7-a639-92d1daa728ae"/>
    <xsd:import namespace="7bb7352d-27bc-4150-9e26-4d82ae5450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5d11c-bd71-4ff7-a639-92d1daa72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7352d-27bc-4150-9e26-4d82ae5450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230CC-F735-4BDC-BDC7-3AF36F0E824F}">
  <ds:schemaRefs>
    <ds:schemaRef ds:uri="2e45d11c-bd71-4ff7-a639-92d1daa728ae"/>
    <ds:schemaRef ds:uri="7bb7352d-27bc-4150-9e26-4d82ae545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D70B76-5F4B-43E1-9AD2-788943D15B86}">
  <ds:schemaRefs>
    <ds:schemaRef ds:uri="2e45d11c-bd71-4ff7-a639-92d1daa728ae"/>
    <ds:schemaRef ds:uri="7bb7352d-27bc-4150-9e26-4d82ae545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E5760B3-B59E-4014-ABD7-FED75A6FE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Tema do Office</vt:lpstr>
      <vt:lpstr>Mind over Data: Retail Challenge  </vt:lpstr>
      <vt:lpstr>Context </vt:lpstr>
      <vt:lpstr>Our Data </vt:lpstr>
      <vt:lpstr>Data Preprocessing</vt:lpstr>
      <vt:lpstr>Quarterly analysis </vt:lpstr>
      <vt:lpstr>Clustering</vt:lpstr>
      <vt:lpstr>Clustering </vt:lpstr>
      <vt:lpstr>Clustering </vt:lpstr>
      <vt:lpstr>Clustering </vt:lpstr>
      <vt:lpstr>Predictions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</dc:title>
  <dc:creator>Pedro Sancho Vivas de Castro</dc:creator>
  <cp:revision>1</cp:revision>
  <dcterms:created xsi:type="dcterms:W3CDTF">2021-02-28T15:58:19Z</dcterms:created>
  <dcterms:modified xsi:type="dcterms:W3CDTF">2021-06-02T17:18:28Z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0x0101008555C334576CED4EB908B094FEB9779D</vt:lpwstr>
  </property>
</Properties>
</file>