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  <a:r>
              <a:t>Lebron = GOAT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715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</a:p>
          <a:p>
            <a:r>
              <a:t>Lebron is considered for many, the greatest basketball player of all time</a:t>
            </a:r>
          </a:p>
        </p:txBody>
      </p:sp>
      <p:pic>
        <p:nvPicPr>
          <p:cNvPr id="5" name="Picture 4" descr="lebr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28800"/>
            <a:ext cx="2743200" cy="18941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