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5486400" cy="457200"/>
          </a:xfrm>
        </p:spPr>
        <p:txBody>
          <a:bodyPr/>
          <a:lstStyle/>
          <a:p>
            <a:pPr algn="l">
              <a:defRPr sz="2200"/>
            </a:pPr>
            <a:r>
              <a:t>Lebron the GOAT of NBA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572000" cy="3200400"/>
          </a:xfrm>
        </p:spPr>
        <p:txBody>
          <a:bodyPr/>
          <a:lstStyle/>
          <a:p/>
          <a:p>
            <a:pPr>
              <a:defRPr sz="1600"/>
            </a:pPr>
            <a:r>
              <a:t>Lebron is considered for many the greatest basketball player of all time</a:t>
            </a:r>
          </a:p>
          <a:p>
            <a:pPr>
              <a:defRPr sz="1600"/>
            </a:pPr>
            <a:r>
              <a:t>There people who compare him to Michael Jordan, but everyone knows who is the goat</a:t>
            </a:r>
          </a:p>
        </p:txBody>
      </p:sp>
      <p:pic>
        <p:nvPicPr>
          <p:cNvPr id="4" name="Picture 3" descr="lebr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3017520" cy="20835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