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DAD9A7-B68B-460B-BEA8-5FB218FB291B}" v="10" dt="2023-10-05T22:15:11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O PEDRO DE OLIVEIRA RIBEIRO" userId="S::joao.ribeiro29@fatec.sp.gov.br::e849e1b8-4b2b-4e9a-8a9d-0a034978fa06" providerId="AD" clId="Web-{40DAD9A7-B68B-460B-BEA8-5FB218FB291B}"/>
    <pc:docChg chg="modSld">
      <pc:chgData name="JOAO PEDRO DE OLIVEIRA RIBEIRO" userId="S::joao.ribeiro29@fatec.sp.gov.br::e849e1b8-4b2b-4e9a-8a9d-0a034978fa06" providerId="AD" clId="Web-{40DAD9A7-B68B-460B-BEA8-5FB218FB291B}" dt="2023-10-05T22:15:11.678" v="9" actId="1076"/>
      <pc:docMkLst>
        <pc:docMk/>
      </pc:docMkLst>
      <pc:sldChg chg="delSp modSp">
        <pc:chgData name="JOAO PEDRO DE OLIVEIRA RIBEIRO" userId="S::joao.ribeiro29@fatec.sp.gov.br::e849e1b8-4b2b-4e9a-8a9d-0a034978fa06" providerId="AD" clId="Web-{40DAD9A7-B68B-460B-BEA8-5FB218FB291B}" dt="2023-10-05T22:15:11.678" v="9" actId="1076"/>
        <pc:sldMkLst>
          <pc:docMk/>
          <pc:sldMk cId="2375414944" sldId="257"/>
        </pc:sldMkLst>
        <pc:spChg chg="mod">
          <ac:chgData name="JOAO PEDRO DE OLIVEIRA RIBEIRO" userId="S::joao.ribeiro29@fatec.sp.gov.br::e849e1b8-4b2b-4e9a-8a9d-0a034978fa06" providerId="AD" clId="Web-{40DAD9A7-B68B-460B-BEA8-5FB218FB291B}" dt="2023-10-05T22:14:53.771" v="3" actId="20577"/>
          <ac:spMkLst>
            <pc:docMk/>
            <pc:sldMk cId="2375414944" sldId="257"/>
            <ac:spMk id="3" creationId="{E5E2AD58-94A3-4875-8084-75ED88BD8AD1}"/>
          </ac:spMkLst>
        </pc:spChg>
        <pc:picChg chg="mod">
          <ac:chgData name="JOAO PEDRO DE OLIVEIRA RIBEIRO" userId="S::joao.ribeiro29@fatec.sp.gov.br::e849e1b8-4b2b-4e9a-8a9d-0a034978fa06" providerId="AD" clId="Web-{40DAD9A7-B68B-460B-BEA8-5FB218FB291B}" dt="2023-10-05T22:15:11.678" v="9" actId="1076"/>
          <ac:picMkLst>
            <pc:docMk/>
            <pc:sldMk cId="2375414944" sldId="257"/>
            <ac:picMk id="2050" creationId="{9DA03830-1BA1-41B4-875E-37A2A350C8D0}"/>
          </ac:picMkLst>
        </pc:picChg>
        <pc:picChg chg="mod">
          <ac:chgData name="JOAO PEDRO DE OLIVEIRA RIBEIRO" userId="S::joao.ribeiro29@fatec.sp.gov.br::e849e1b8-4b2b-4e9a-8a9d-0a034978fa06" providerId="AD" clId="Web-{40DAD9A7-B68B-460B-BEA8-5FB218FB291B}" dt="2023-10-05T22:15:08.631" v="7" actId="1076"/>
          <ac:picMkLst>
            <pc:docMk/>
            <pc:sldMk cId="2375414944" sldId="257"/>
            <ac:picMk id="2052" creationId="{403C3748-D987-4336-86D4-D4B5FEC6B484}"/>
          </ac:picMkLst>
        </pc:picChg>
        <pc:picChg chg="del">
          <ac:chgData name="JOAO PEDRO DE OLIVEIRA RIBEIRO" userId="S::joao.ribeiro29@fatec.sp.gov.br::e849e1b8-4b2b-4e9a-8a9d-0a034978fa06" providerId="AD" clId="Web-{40DAD9A7-B68B-460B-BEA8-5FB218FB291B}" dt="2023-10-05T22:15:03.255" v="4"/>
          <ac:picMkLst>
            <pc:docMk/>
            <pc:sldMk cId="2375414944" sldId="257"/>
            <ac:picMk id="2054" creationId="{C0948439-FADE-4C64-A6FC-E570F2C4ED1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9E0A0-9CDF-406F-8073-01B98DFC9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26503"/>
            <a:ext cx="8825658" cy="612396"/>
          </a:xfrm>
        </p:spPr>
        <p:txBody>
          <a:bodyPr/>
          <a:lstStyle/>
          <a:p>
            <a:r>
              <a:rPr lang="pt-BR" sz="4000" dirty="0"/>
              <a:t>Joao Pedro Ribeiro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E71AF7-0ACD-416B-A6BC-551286DFF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838899"/>
            <a:ext cx="8825658" cy="242500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22 anos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Nascido e criado em são </a:t>
            </a:r>
            <a:r>
              <a:rPr lang="pt-BR" sz="2400" dirty="0" err="1"/>
              <a:t>josé</a:t>
            </a:r>
            <a:r>
              <a:rPr lang="pt-BR" sz="2400" dirty="0"/>
              <a:t> dos campos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Galo branco zona leste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93735691-226E-4F0D-8414-A05085889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052" y="2921699"/>
            <a:ext cx="3431648" cy="343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99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5DD08-57C6-45CB-8526-C781C2D3C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62731"/>
            <a:ext cx="8825658" cy="436228"/>
          </a:xfrm>
        </p:spPr>
        <p:txBody>
          <a:bodyPr/>
          <a:lstStyle/>
          <a:p>
            <a:r>
              <a:rPr lang="pt-BR" sz="4000" dirty="0"/>
              <a:t>Formação acadêmica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E2AD58-94A3-4875-8084-75ED88BD8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91905"/>
            <a:ext cx="8825658" cy="2399251"/>
          </a:xfrm>
        </p:spPr>
        <p:txBody>
          <a:bodyPr/>
          <a:lstStyle/>
          <a:p>
            <a:endParaRPr lang="pt-B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 err="1"/>
              <a:t>Etec</a:t>
            </a:r>
            <a:r>
              <a:rPr lang="pt-BR" dirty="0"/>
              <a:t> machado de Assis /Caçapava ( técnico mecânico 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/>
              <a:t>Fatec /são José dos campos ( gestão da Produção industrial)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dirty="0"/>
          </a:p>
        </p:txBody>
      </p:sp>
      <p:pic>
        <p:nvPicPr>
          <p:cNvPr id="2050" name="Picture 2" descr="Fatec chega a Embu das Artes - Prefeitura da Estância Turística de Embu das  Artes">
            <a:extLst>
              <a:ext uri="{FF2B5EF4-FFF2-40B4-BE49-F238E27FC236}">
                <a16:creationId xmlns:a16="http://schemas.microsoft.com/office/drawing/2014/main" id="{9DA03830-1BA1-41B4-875E-37A2A350C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03" y="3211377"/>
            <a:ext cx="4619328" cy="259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gotipos Etec | Centro Paula Souza">
            <a:extLst>
              <a:ext uri="{FF2B5EF4-FFF2-40B4-BE49-F238E27FC236}">
                <a16:creationId xmlns:a16="http://schemas.microsoft.com/office/drawing/2014/main" id="{403C3748-D987-4336-86D4-D4B5FEC6B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711" y="3107897"/>
            <a:ext cx="4370892" cy="291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41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1FE57-43F0-43F9-929C-35DB5897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8519"/>
          </a:xfrm>
        </p:spPr>
        <p:txBody>
          <a:bodyPr/>
          <a:lstStyle/>
          <a:p>
            <a:r>
              <a:rPr lang="pt-BR" sz="4000" dirty="0"/>
              <a:t>Experiencia de Trabalho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79ECD8C-8408-477F-9FDE-81AE295F1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132515"/>
            <a:ext cx="9404722" cy="1409350"/>
          </a:xfrm>
        </p:spPr>
        <p:txBody>
          <a:bodyPr/>
          <a:lstStyle/>
          <a:p>
            <a:r>
              <a:rPr lang="pt-BR" dirty="0"/>
              <a:t>Ericsson Brasil</a:t>
            </a:r>
          </a:p>
          <a:p>
            <a:r>
              <a:rPr lang="pt-BR" dirty="0" err="1"/>
              <a:t>Suntech</a:t>
            </a:r>
            <a:endParaRPr lang="pt-BR" dirty="0"/>
          </a:p>
          <a:p>
            <a:r>
              <a:rPr lang="pt-BR" dirty="0"/>
              <a:t>Parker </a:t>
            </a:r>
            <a:r>
              <a:rPr lang="pt-BR" dirty="0" err="1"/>
              <a:t>hannifin</a:t>
            </a:r>
            <a:endParaRPr lang="pt-BR" dirty="0"/>
          </a:p>
        </p:txBody>
      </p:sp>
      <p:pic>
        <p:nvPicPr>
          <p:cNvPr id="3076" name="Picture 4" descr="Tudo sobre Ericsson - História e Notícias">
            <a:extLst>
              <a:ext uri="{FF2B5EF4-FFF2-40B4-BE49-F238E27FC236}">
                <a16:creationId xmlns:a16="http://schemas.microsoft.com/office/drawing/2014/main" id="{5F2A3F27-E8D7-4A61-9593-226EB4ECA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32" y="2642664"/>
            <a:ext cx="2702075" cy="270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untech Do Brasil | Campinas SP">
            <a:extLst>
              <a:ext uri="{FF2B5EF4-FFF2-40B4-BE49-F238E27FC236}">
                <a16:creationId xmlns:a16="http://schemas.microsoft.com/office/drawing/2014/main" id="{72814175-42FB-41DD-8AD3-00221A1EB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643" y="2642664"/>
            <a:ext cx="2702075" cy="270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ile:Parker Hannifin.svg - Wikipedia">
            <a:extLst>
              <a:ext uri="{FF2B5EF4-FFF2-40B4-BE49-F238E27FC236}">
                <a16:creationId xmlns:a16="http://schemas.microsoft.com/office/drawing/2014/main" id="{2AA1582D-C000-4C34-8CE0-7775AB88A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183" y="2642664"/>
            <a:ext cx="5082298" cy="194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43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4929E-2DC8-4B21-94D6-597F38E22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69116"/>
            <a:ext cx="8825658" cy="1015067"/>
          </a:xfrm>
        </p:spPr>
        <p:txBody>
          <a:bodyPr/>
          <a:lstStyle/>
          <a:p>
            <a:r>
              <a:rPr lang="pt-BR" sz="4000" dirty="0"/>
              <a:t>Objetivos Profissionais e Pessoais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835B1C-51E8-47DF-99C9-F8A2C0FCE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06" y="1384183"/>
            <a:ext cx="5866631" cy="267608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/>
              <a:t>gestão industrial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/>
              <a:t>massoterapia/ fisioterapia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/>
              <a:t>clinica de massagem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/>
              <a:t>família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/>
              <a:t>Casa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/>
              <a:t>Instabilidade financeira e emocional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dirty="0"/>
          </a:p>
        </p:txBody>
      </p:sp>
      <p:pic>
        <p:nvPicPr>
          <p:cNvPr id="1028" name="Picture 4" descr="Gestor: qual a importância desse profissional para as empresas?">
            <a:extLst>
              <a:ext uri="{FF2B5EF4-FFF2-40B4-BE49-F238E27FC236}">
                <a16:creationId xmlns:a16="http://schemas.microsoft.com/office/drawing/2014/main" id="{41E5CD1A-B00D-43BE-B41E-4DFBBB820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71" y="4144511"/>
            <a:ext cx="3232150" cy="166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ferença entre Fisioterapia e Massoterapia | Fisio e Masso">
            <a:extLst>
              <a:ext uri="{FF2B5EF4-FFF2-40B4-BE49-F238E27FC236}">
                <a16:creationId xmlns:a16="http://schemas.microsoft.com/office/drawing/2014/main" id="{6594506D-D916-4C2F-86B8-A8B0B678B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459" y="4144511"/>
            <a:ext cx="2914650" cy="218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amilia Casa Imagens – Download Grátis no Freepik">
            <a:extLst>
              <a:ext uri="{FF2B5EF4-FFF2-40B4-BE49-F238E27FC236}">
                <a16:creationId xmlns:a16="http://schemas.microsoft.com/office/drawing/2014/main" id="{E73091E7-A7D9-44E5-9398-64F42C591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183" y="3812795"/>
            <a:ext cx="4017342" cy="267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30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D273E-6036-4D91-8036-B3C08B475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18782"/>
            <a:ext cx="8825658" cy="662730"/>
          </a:xfrm>
        </p:spPr>
        <p:txBody>
          <a:bodyPr/>
          <a:lstStyle/>
          <a:p>
            <a:r>
              <a:rPr lang="pt-BR" sz="4000" dirty="0"/>
              <a:t>Hobbies e passatempos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72EDBF-9DDF-4C11-A3A2-1545C3ABA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981512"/>
            <a:ext cx="8825658" cy="465728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/>
              <a:t>Artes márcias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/>
              <a:t>Academia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/>
              <a:t>família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/>
              <a:t>Passeios e viagens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3D4E12-114A-45B1-85B1-CE8D213EE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66" y="3164630"/>
            <a:ext cx="2957354" cy="31369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695E0C8-C6CD-4D82-A867-F968D9E85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258" y="3164630"/>
            <a:ext cx="2323942" cy="277768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EC206F4-9E0D-4EE9-91F7-F565F9255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212" y="3164630"/>
            <a:ext cx="2957354" cy="295735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B29686C-9675-4A8D-B860-2DCE932AC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6857" y="3179525"/>
            <a:ext cx="2025650" cy="270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81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77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Íon</vt:lpstr>
      <vt:lpstr>Joao Pedro Ribeiro</vt:lpstr>
      <vt:lpstr>Formação acadêmica</vt:lpstr>
      <vt:lpstr>Experiencia de Trabalho </vt:lpstr>
      <vt:lpstr>Objetivos Profissionais e Pessoais</vt:lpstr>
      <vt:lpstr>Hobbies e passatempos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Quem sou?</dc:title>
  <dc:creator>ALLYSSON BIACCHI DOS SANTOS</dc:creator>
  <cp:lastModifiedBy>Fatec</cp:lastModifiedBy>
  <cp:revision>13</cp:revision>
  <dcterms:created xsi:type="dcterms:W3CDTF">2023-10-02T22:37:06Z</dcterms:created>
  <dcterms:modified xsi:type="dcterms:W3CDTF">2023-10-05T22:33:35Z</dcterms:modified>
</cp:coreProperties>
</file>