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B298-78AE-4C9C-990D-37D1AAD4B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227AC4-F7B6-471D-A0CC-F4146877A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66684-5A19-41EA-AD8C-BE6B19A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97304-0477-400E-A472-270FD947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10BE8-DF8E-48A8-8EAB-D73440D7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40C9A-B968-42A8-B6B0-AC79DAA4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5DAD43-277D-46C6-8F1A-95989664D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7CF1D-FD8F-4E61-9640-764E1863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58B68F-B625-43B6-AC3B-DF18DCA1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17AB9D-4FAE-4757-B096-A970BF82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331421-CBA7-4E2F-837C-1EA1A065A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9B3CE3-C9E0-4538-B573-9233E3B8D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4DD605-F5F0-40CD-962B-61436D5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9B0FEA-F308-493B-8F05-A3CFC938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87062-B063-4308-A90E-15E10178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79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26BF4-8D1F-40F9-9CC2-DE719351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986C82-8DEC-4D56-801F-CCA2677B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F8D169-5C96-4FB7-B52C-FB46A8B5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28510-9B7C-4C6B-BA3B-BFB56065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36E55C-F0E4-4C0A-9E3D-E7BD6816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8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78B65-4D90-4E5D-82AD-98C358DE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B74E1-C7DC-422E-AB6E-EA10E950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219B6-461B-4E66-8803-32C1128C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87FC-8BDD-4368-A1E2-449D0205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2A566-CE3E-49B7-8790-02A10D7D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1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09C73-5B9F-4F2D-BBA6-832BE027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F54EB-4427-4D10-B57B-691D88ABA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904ECD-326F-411D-BB87-4D82C6342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D1B02F-190B-4709-A837-C4BC685C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C3C353-FAC2-49C0-B1F9-EB217AC4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BC5334-E4F8-424B-9193-38791EEA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0176C-2507-4E5E-9AD2-173462FD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656B4A-3DF2-4EC7-AAFF-F91A894C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073C07-7BE5-4886-9401-B85E12347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7B7C58-29A9-47CC-B240-F98208C08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FA7BAD-D6D0-4201-AF9C-2886D8B15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E207E9-8C8C-43B7-94D1-7165BED2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0E8C40-087E-4C21-BBEE-503CF966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417996-334A-42A4-BF69-8F76A385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2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82575-4C6A-4D17-B567-C92A0970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11EDE2-39D1-4ED8-BA0B-78A76F08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1BE772-4266-4720-A2BC-1C209692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AB2077-BBF2-44C8-9DA3-908D7B56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15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8EC0FC-3C7F-4BC8-938D-BA8934E4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75115-CA51-4137-8BF7-B42087AF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31714A-318F-4D04-9A2C-C6712A1F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5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0ADFD-8552-4E9F-A9D3-F35CCE67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6395A-9AC8-4F84-A52D-313B37A6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FDCD30-4BAB-4A92-8655-E903D01CD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B7A5C7-9E13-4394-89E2-993E0160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E38DCB-CFC0-43A7-9014-CBD44482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8275B7-3202-4021-977F-A7006BA2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5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69517-4F43-44BB-A6E6-188B9FB8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814E7A-5F28-477C-9248-0CE030195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DF4DC0-C5D4-4921-81E9-3B1F07288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9E849B-16DC-47D4-8D1E-14BE917B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2BD9A-E7ED-4D27-8F42-D3AA1C0A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CB74B8-6318-45C3-876E-F49E02D3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53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608B8-2497-4A44-AA2C-1E72BDC5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C3DC93-A72D-450E-820F-6E3E6C7A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BF254-1677-462C-A40F-BF172ACBD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3669-B59B-4F9B-A3C5-B5582E8802F8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E53A2-F9A6-4417-8E1D-48F750841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1A8AD7-6E64-4539-90D9-5B8360C4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03BA-AA64-4B19-8274-85100D348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49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90811AB4-E008-4844-A491-3D96BAB07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94" y="3056675"/>
            <a:ext cx="3931764" cy="2781723"/>
          </a:xfrm>
          <a:prstGeom prst="rect">
            <a:avLst/>
          </a:prstGeom>
        </p:spPr>
      </p:pic>
      <p:pic>
        <p:nvPicPr>
          <p:cNvPr id="26" name="Imagem 25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59E58625-4F98-4A3E-8FB1-8F78E2623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-558421"/>
            <a:ext cx="2695575" cy="2695575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E0EA9FB-F75B-44E1-87CD-CECA9C9E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2189480" cy="218948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7589B87-9AE2-45F6-913D-ECE200E16423}"/>
              </a:ext>
            </a:extLst>
          </p:cNvPr>
          <p:cNvCxnSpPr/>
          <p:nvPr/>
        </p:nvCxnSpPr>
        <p:spPr>
          <a:xfrm>
            <a:off x="2291080" y="1094740"/>
            <a:ext cx="1300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C2C914D-5E20-43A4-B9DB-2403C0B93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73998"/>
            <a:ext cx="971550" cy="1020742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3C917C4B-2642-4062-AF91-C874AFF4BA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50" y="1659672"/>
            <a:ext cx="319087" cy="390897"/>
          </a:xfrm>
          <a:prstGeom prst="rect">
            <a:avLst/>
          </a:prstGeom>
        </p:spPr>
      </p:pic>
      <p:pic>
        <p:nvPicPr>
          <p:cNvPr id="15" name="Imagem 14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13573D7-A2CF-4D6E-A4A8-35947BA2B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29" y="1667330"/>
            <a:ext cx="1052512" cy="409996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34007EAF-A6CB-4803-BC73-4E2687AE1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93" y="1626851"/>
            <a:ext cx="882730" cy="456537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49F1FA-6EC5-42F2-8735-C5A9EF2BF609}"/>
              </a:ext>
            </a:extLst>
          </p:cNvPr>
          <p:cNvCxnSpPr/>
          <p:nvPr/>
        </p:nvCxnSpPr>
        <p:spPr>
          <a:xfrm>
            <a:off x="7910830" y="1094737"/>
            <a:ext cx="1300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7DD1A766-2539-4AFE-A8D2-B32F7D11D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730" y="507264"/>
            <a:ext cx="971550" cy="1020742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6ED559AA-72F9-4D82-AE03-BD1F37EE1B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11" y="2790399"/>
            <a:ext cx="2487188" cy="2781723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32DFEC27-B0AD-4706-ABC8-E839C3402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95" y="17179"/>
            <a:ext cx="971550" cy="1020742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6EE13E-DFC7-4E37-AC3A-4EE3D172EFA5}"/>
              </a:ext>
            </a:extLst>
          </p:cNvPr>
          <p:cNvCxnSpPr/>
          <p:nvPr/>
        </p:nvCxnSpPr>
        <p:spPr>
          <a:xfrm>
            <a:off x="10685505" y="1704975"/>
            <a:ext cx="0" cy="78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7D4468B-44EE-4F0C-9A50-2431B8C79D6F}"/>
              </a:ext>
            </a:extLst>
          </p:cNvPr>
          <p:cNvCxnSpPr/>
          <p:nvPr/>
        </p:nvCxnSpPr>
        <p:spPr>
          <a:xfrm flipH="1">
            <a:off x="7610475" y="4362450"/>
            <a:ext cx="1436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8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90811AB4-E008-4844-A491-3D96BAB07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31" y="3056675"/>
            <a:ext cx="3931764" cy="2781723"/>
          </a:xfrm>
          <a:prstGeom prst="rect">
            <a:avLst/>
          </a:prstGeom>
        </p:spPr>
      </p:pic>
      <p:pic>
        <p:nvPicPr>
          <p:cNvPr id="26" name="Imagem 25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59E58625-4F98-4A3E-8FB1-8F78E2623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10" y="-430986"/>
            <a:ext cx="2695575" cy="2695575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E0EA9FB-F75B-44E1-87CD-CECA9C9E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2189480" cy="218948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7589B87-9AE2-45F6-913D-ECE200E16423}"/>
              </a:ext>
            </a:extLst>
          </p:cNvPr>
          <p:cNvCxnSpPr/>
          <p:nvPr/>
        </p:nvCxnSpPr>
        <p:spPr>
          <a:xfrm>
            <a:off x="2548890" y="1094737"/>
            <a:ext cx="1300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C2C914D-5E20-43A4-B9DB-2403C0B93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355" y="36999"/>
            <a:ext cx="971550" cy="1020742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3C917C4B-2642-4062-AF91-C874AFF4BA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27" y="1798583"/>
            <a:ext cx="319087" cy="390897"/>
          </a:xfrm>
          <a:prstGeom prst="rect">
            <a:avLst/>
          </a:prstGeom>
        </p:spPr>
      </p:pic>
      <p:pic>
        <p:nvPicPr>
          <p:cNvPr id="15" name="Imagem 14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13573D7-A2CF-4D6E-A4A8-35947BA2B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40" y="1798583"/>
            <a:ext cx="1052512" cy="409996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34007EAF-A6CB-4803-BC73-4E2687AE1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63" y="1798583"/>
            <a:ext cx="882730" cy="456537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49F1FA-6EC5-42F2-8735-C5A9EF2BF609}"/>
              </a:ext>
            </a:extLst>
          </p:cNvPr>
          <p:cNvCxnSpPr/>
          <p:nvPr/>
        </p:nvCxnSpPr>
        <p:spPr>
          <a:xfrm>
            <a:off x="7910830" y="1094737"/>
            <a:ext cx="1300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7DD1A766-2539-4AFE-A8D2-B32F7D11D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730" y="507264"/>
            <a:ext cx="971550" cy="1020742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6ED559AA-72F9-4D82-AE03-BD1F37EE1B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11" y="2790399"/>
            <a:ext cx="2487188" cy="2781723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32DFEC27-B0AD-4706-ABC8-E839C3402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95" y="17179"/>
            <a:ext cx="971550" cy="1020742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6EE13E-DFC7-4E37-AC3A-4EE3D172EFA5}"/>
              </a:ext>
            </a:extLst>
          </p:cNvPr>
          <p:cNvCxnSpPr/>
          <p:nvPr/>
        </p:nvCxnSpPr>
        <p:spPr>
          <a:xfrm>
            <a:off x="10685505" y="1704975"/>
            <a:ext cx="0" cy="78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7D4468B-44EE-4F0C-9A50-2431B8C79D6F}"/>
              </a:ext>
            </a:extLst>
          </p:cNvPr>
          <p:cNvCxnSpPr/>
          <p:nvPr/>
        </p:nvCxnSpPr>
        <p:spPr>
          <a:xfrm flipH="1">
            <a:off x="7610475" y="4362450"/>
            <a:ext cx="1436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89CECE-1F2E-4B14-8D92-F6F1CD3035F1}"/>
              </a:ext>
            </a:extLst>
          </p:cNvPr>
          <p:cNvSpPr txBox="1"/>
          <p:nvPr/>
        </p:nvSpPr>
        <p:spPr>
          <a:xfrm>
            <a:off x="0" y="1704975"/>
            <a:ext cx="26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Clientes acessam o site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1D0E57-7A9D-48D1-BBA7-CE1CECA6D60B}"/>
              </a:ext>
            </a:extLst>
          </p:cNvPr>
          <p:cNvSpPr txBox="1"/>
          <p:nvPr/>
        </p:nvSpPr>
        <p:spPr>
          <a:xfrm>
            <a:off x="2659301" y="1094737"/>
            <a:ext cx="130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Transporte de dados via rede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854181-07AB-4CC6-A389-981243A0E888}"/>
              </a:ext>
            </a:extLst>
          </p:cNvPr>
          <p:cNvSpPr txBox="1"/>
          <p:nvPr/>
        </p:nvSpPr>
        <p:spPr>
          <a:xfrm>
            <a:off x="4112894" y="2189480"/>
            <a:ext cx="356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São usados programas nas linguagens: HTML, </a:t>
            </a:r>
            <a:r>
              <a:rPr lang="pt-BR" dirty="0" err="1"/>
              <a:t>JavaScript</a:t>
            </a:r>
            <a:r>
              <a:rPr lang="pt-BR" dirty="0"/>
              <a:t> e CSS. Além de criar-se um banco de dados no </a:t>
            </a:r>
            <a:r>
              <a:rPr lang="pt-BR" dirty="0" err="1"/>
              <a:t>MySql</a:t>
            </a:r>
            <a:r>
              <a:rPr lang="pt-BR" dirty="0"/>
              <a:t> Workbench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CE1C324-16EF-4381-BE2F-04916B3150B1}"/>
              </a:ext>
            </a:extLst>
          </p:cNvPr>
          <p:cNvSpPr txBox="1"/>
          <p:nvPr/>
        </p:nvSpPr>
        <p:spPr>
          <a:xfrm>
            <a:off x="8035925" y="1094737"/>
            <a:ext cx="130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Transporte de dados via rede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0672F4A-7C42-4C1E-8500-2794D956C720}"/>
              </a:ext>
            </a:extLst>
          </p:cNvPr>
          <p:cNvSpPr txBox="1"/>
          <p:nvPr/>
        </p:nvSpPr>
        <p:spPr>
          <a:xfrm>
            <a:off x="10695387" y="1704975"/>
            <a:ext cx="130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Transporte de dados via rede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3DC4C9-B5A2-4D5F-91D5-D2B51C5C82DA}"/>
              </a:ext>
            </a:extLst>
          </p:cNvPr>
          <p:cNvSpPr txBox="1"/>
          <p:nvPr/>
        </p:nvSpPr>
        <p:spPr>
          <a:xfrm>
            <a:off x="9441911" y="5572122"/>
            <a:ext cx="248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chegam para a empresa fornecedora.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AFD5E5-8E5B-4F20-A300-5CB8D249F50F}"/>
              </a:ext>
            </a:extLst>
          </p:cNvPr>
          <p:cNvSpPr txBox="1"/>
          <p:nvPr/>
        </p:nvSpPr>
        <p:spPr>
          <a:xfrm>
            <a:off x="4112894" y="6010275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 recebe os dados e trabalha sobre eles.</a:t>
            </a:r>
          </a:p>
        </p:txBody>
      </p:sp>
    </p:spTree>
    <p:extLst>
      <p:ext uri="{BB962C8B-B14F-4D97-AF65-F5344CB8AC3E}">
        <p14:creationId xmlns:p14="http://schemas.microsoft.com/office/powerpoint/2010/main" val="198359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Prê !</dc:creator>
  <cp:lastModifiedBy>Prê !</cp:lastModifiedBy>
  <cp:revision>3</cp:revision>
  <dcterms:created xsi:type="dcterms:W3CDTF">2021-06-09T09:21:01Z</dcterms:created>
  <dcterms:modified xsi:type="dcterms:W3CDTF">2021-06-09T09:33:19Z</dcterms:modified>
</cp:coreProperties>
</file>