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4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A6B71-41CD-4FE4-BCA3-548C9B41A277}" v="361" dt="2022-05-26T01:57:20.374"/>
    <p1510:client id="{30A8AD49-9801-45AA-A6DE-16F58EDB50F7}" v="1064" dt="2022-05-29T23:39:47.883"/>
    <p1510:client id="{3989754F-0425-4B9F-9D31-5777ABA877B6}" v="558" dt="2022-06-08T02:23:04.094"/>
    <p1510:client id="{73A4B86B-CC5F-4020-917A-F6CACD11023B}" v="282" dt="2022-05-25T23:36:34.703"/>
    <p1510:client id="{839575C0-456A-4AED-AF59-7412A56D1AAB}" v="331" dt="2022-06-04T02:45:22.920"/>
    <p1510:client id="{867BAD72-4AAF-4FA2-9B42-34996F3D3EBD}" v="5" dt="2022-06-07T21:29:23.775"/>
    <p1510:client id="{93D381A7-45F5-48C6-8EFD-6ECE00203F9A}" v="485" dt="2022-06-07T02:17:55.976"/>
    <p1510:client id="{B7FF4132-186C-4F46-B308-51298EA6B2AE}" v="5" dt="2022-06-14T00:03:15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ws.amazon.com/pt/about-aws/global-infrastructure/regional-product-services/?p=ugi&amp;l=sa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ws.amazon.com/pt/about-aws/global-infrastructure/regional-product-services/?p=ugi&amp;l=s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3476F-6D0A-43EA-8B94-DF0B16C493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EF761B-ADB9-49D7-9C0B-822DCC605080}">
      <dgm:prSet/>
      <dgm:spPr/>
      <dgm:t>
        <a:bodyPr/>
        <a:lstStyle/>
        <a:p>
          <a:r>
            <a:rPr lang="en-US"/>
            <a:t>A AWS possui várias </a:t>
          </a:r>
          <a:r>
            <a:rPr lang="en-US">
              <a:hlinkClick xmlns:r="http://schemas.openxmlformats.org/officeDocument/2006/relationships" r:id="rId1"/>
            </a:rPr>
            <a:t>regions</a:t>
          </a:r>
          <a:endParaRPr lang="en-US"/>
        </a:p>
      </dgm:t>
    </dgm:pt>
    <dgm:pt modelId="{AC0B21A9-6E67-428D-BFEF-FC12BEA1925F}" type="parTrans" cxnId="{45E84FA9-989D-41EE-AE2D-35F543A87D66}">
      <dgm:prSet/>
      <dgm:spPr/>
      <dgm:t>
        <a:bodyPr/>
        <a:lstStyle/>
        <a:p>
          <a:endParaRPr lang="en-US"/>
        </a:p>
      </dgm:t>
    </dgm:pt>
    <dgm:pt modelId="{EE1A5E1B-11DC-412C-8289-2148383C9AD9}" type="sibTrans" cxnId="{45E84FA9-989D-41EE-AE2D-35F543A87D66}">
      <dgm:prSet/>
      <dgm:spPr/>
      <dgm:t>
        <a:bodyPr/>
        <a:lstStyle/>
        <a:p>
          <a:endParaRPr lang="en-US"/>
        </a:p>
      </dgm:t>
    </dgm:pt>
    <dgm:pt modelId="{9DBF597D-9BF4-419A-A2E7-63EDD1061D61}">
      <dgm:prSet/>
      <dgm:spPr/>
      <dgm:t>
        <a:bodyPr/>
        <a:lstStyle/>
        <a:p>
          <a:r>
            <a:rPr lang="en-US"/>
            <a:t>Exemplos: us-east-1, us-east-2, ap-southeast-2, sa-east-1 entre outras.</a:t>
          </a:r>
        </a:p>
      </dgm:t>
    </dgm:pt>
    <dgm:pt modelId="{5D7F6735-14CB-4173-9535-4D2001E6AF45}" type="parTrans" cxnId="{831C732D-6B65-4AAF-A6DA-FFA2B2325DC2}">
      <dgm:prSet/>
      <dgm:spPr/>
      <dgm:t>
        <a:bodyPr/>
        <a:lstStyle/>
        <a:p>
          <a:endParaRPr lang="en-US"/>
        </a:p>
      </dgm:t>
    </dgm:pt>
    <dgm:pt modelId="{0ACA629E-E99B-4661-81FE-9566D4D1BF4D}" type="sibTrans" cxnId="{831C732D-6B65-4AAF-A6DA-FFA2B2325DC2}">
      <dgm:prSet/>
      <dgm:spPr/>
      <dgm:t>
        <a:bodyPr/>
        <a:lstStyle/>
        <a:p>
          <a:endParaRPr lang="en-US"/>
        </a:p>
      </dgm:t>
    </dgm:pt>
    <dgm:pt modelId="{0B4DAFC7-CF65-48EF-8D1E-89D0036BC7BE}">
      <dgm:prSet/>
      <dgm:spPr/>
      <dgm:t>
        <a:bodyPr/>
        <a:lstStyle/>
        <a:p>
          <a:r>
            <a:rPr lang="en-US"/>
            <a:t>Cada region possui zonas de disponibilidade (AZ)</a:t>
          </a:r>
        </a:p>
      </dgm:t>
    </dgm:pt>
    <dgm:pt modelId="{5FF917C8-B761-4276-8895-238FD256A1FC}" type="parTrans" cxnId="{C5D3F35E-FC70-4919-B86C-EAAEF77829BF}">
      <dgm:prSet/>
      <dgm:spPr/>
      <dgm:t>
        <a:bodyPr/>
        <a:lstStyle/>
        <a:p>
          <a:endParaRPr lang="en-US"/>
        </a:p>
      </dgm:t>
    </dgm:pt>
    <dgm:pt modelId="{93CB6B1A-28A2-4C94-B38F-289B15EE8E5E}" type="sibTrans" cxnId="{C5D3F35E-FC70-4919-B86C-EAAEF77829BF}">
      <dgm:prSet/>
      <dgm:spPr/>
      <dgm:t>
        <a:bodyPr/>
        <a:lstStyle/>
        <a:p>
          <a:endParaRPr lang="en-US"/>
        </a:p>
      </dgm:t>
    </dgm:pt>
    <dgm:pt modelId="{215762CC-FC4C-4C58-BE0F-16BD27362182}">
      <dgm:prSet/>
      <dgm:spPr/>
      <dgm:t>
        <a:bodyPr/>
        <a:lstStyle/>
        <a:p>
          <a:r>
            <a:rPr lang="en-US"/>
            <a:t>Mínimo 2 e máximo 6</a:t>
          </a:r>
        </a:p>
      </dgm:t>
    </dgm:pt>
    <dgm:pt modelId="{C4AA0C45-1915-4B90-9635-3230412577C6}" type="parTrans" cxnId="{92B1C2CA-CF73-4BAF-9F46-BE3BC23C873B}">
      <dgm:prSet/>
      <dgm:spPr/>
      <dgm:t>
        <a:bodyPr/>
        <a:lstStyle/>
        <a:p>
          <a:endParaRPr lang="en-US"/>
        </a:p>
      </dgm:t>
    </dgm:pt>
    <dgm:pt modelId="{DBD80AB4-3FC4-4A31-91D2-E48C2B587BD7}" type="sibTrans" cxnId="{92B1C2CA-CF73-4BAF-9F46-BE3BC23C873B}">
      <dgm:prSet/>
      <dgm:spPr/>
      <dgm:t>
        <a:bodyPr/>
        <a:lstStyle/>
        <a:p>
          <a:endParaRPr lang="en-US"/>
        </a:p>
      </dgm:t>
    </dgm:pt>
    <dgm:pt modelId="{19D8BDAB-AD83-485E-AB07-356B9471CEA0}">
      <dgm:prSet/>
      <dgm:spPr/>
      <dgm:t>
        <a:bodyPr/>
        <a:lstStyle/>
        <a:p>
          <a:r>
            <a:rPr lang="en-US"/>
            <a:t>Exemplos: ap-southeast-2a, ap-southeast-2b, ap-southeast-2c</a:t>
          </a:r>
        </a:p>
      </dgm:t>
    </dgm:pt>
    <dgm:pt modelId="{546EA7A1-3DB0-48FC-934F-3AE56B8CBC79}" type="parTrans" cxnId="{8BFA390B-5A9A-4546-AC81-81336049D113}">
      <dgm:prSet/>
      <dgm:spPr/>
      <dgm:t>
        <a:bodyPr/>
        <a:lstStyle/>
        <a:p>
          <a:endParaRPr lang="en-US"/>
        </a:p>
      </dgm:t>
    </dgm:pt>
    <dgm:pt modelId="{668E622A-DF6E-4599-91A4-A0C2B1AF93A9}" type="sibTrans" cxnId="{8BFA390B-5A9A-4546-AC81-81336049D113}">
      <dgm:prSet/>
      <dgm:spPr/>
      <dgm:t>
        <a:bodyPr/>
        <a:lstStyle/>
        <a:p>
          <a:endParaRPr lang="en-US"/>
        </a:p>
      </dgm:t>
    </dgm:pt>
    <dgm:pt modelId="{A8DA01DC-7F5C-4D2F-8DC8-FD50DD6919C8}" type="pres">
      <dgm:prSet presAssocID="{1D33476F-6D0A-43EA-8B94-DF0B16C4930E}" presName="linear" presStyleCnt="0">
        <dgm:presLayoutVars>
          <dgm:dir/>
          <dgm:animLvl val="lvl"/>
          <dgm:resizeHandles val="exact"/>
        </dgm:presLayoutVars>
      </dgm:prSet>
      <dgm:spPr/>
    </dgm:pt>
    <dgm:pt modelId="{6219D684-FD0B-45A3-8B1D-C0921D5E6A2C}" type="pres">
      <dgm:prSet presAssocID="{E9EF761B-ADB9-49D7-9C0B-822DCC605080}" presName="parentLin" presStyleCnt="0"/>
      <dgm:spPr/>
    </dgm:pt>
    <dgm:pt modelId="{09682E16-2526-4D74-9121-B057CF267375}" type="pres">
      <dgm:prSet presAssocID="{E9EF761B-ADB9-49D7-9C0B-822DCC605080}" presName="parentLeftMargin" presStyleLbl="node1" presStyleIdx="0" presStyleCnt="2"/>
      <dgm:spPr/>
    </dgm:pt>
    <dgm:pt modelId="{7A4B168D-B6BB-47C6-B937-F1F915BC6BBA}" type="pres">
      <dgm:prSet presAssocID="{E9EF761B-ADB9-49D7-9C0B-822DCC6050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C8BD33-438C-43BC-AF9D-0706131B1FF9}" type="pres">
      <dgm:prSet presAssocID="{E9EF761B-ADB9-49D7-9C0B-822DCC605080}" presName="negativeSpace" presStyleCnt="0"/>
      <dgm:spPr/>
    </dgm:pt>
    <dgm:pt modelId="{48C7902C-1AD5-4BD5-BAA3-36D7D87C2F1E}" type="pres">
      <dgm:prSet presAssocID="{E9EF761B-ADB9-49D7-9C0B-822DCC605080}" presName="childText" presStyleLbl="conFgAcc1" presStyleIdx="0" presStyleCnt="2">
        <dgm:presLayoutVars>
          <dgm:bulletEnabled val="1"/>
        </dgm:presLayoutVars>
      </dgm:prSet>
      <dgm:spPr/>
    </dgm:pt>
    <dgm:pt modelId="{71083296-D982-4E60-A96E-838DBD9B41AB}" type="pres">
      <dgm:prSet presAssocID="{EE1A5E1B-11DC-412C-8289-2148383C9AD9}" presName="spaceBetweenRectangles" presStyleCnt="0"/>
      <dgm:spPr/>
    </dgm:pt>
    <dgm:pt modelId="{BF4C50ED-915F-418D-A620-D93014B64373}" type="pres">
      <dgm:prSet presAssocID="{0B4DAFC7-CF65-48EF-8D1E-89D0036BC7BE}" presName="parentLin" presStyleCnt="0"/>
      <dgm:spPr/>
    </dgm:pt>
    <dgm:pt modelId="{104DACEC-75AC-4631-A85A-622327BBCD19}" type="pres">
      <dgm:prSet presAssocID="{0B4DAFC7-CF65-48EF-8D1E-89D0036BC7BE}" presName="parentLeftMargin" presStyleLbl="node1" presStyleIdx="0" presStyleCnt="2"/>
      <dgm:spPr/>
    </dgm:pt>
    <dgm:pt modelId="{0A8BB8CB-0577-4910-9E69-0CE91CF202FE}" type="pres">
      <dgm:prSet presAssocID="{0B4DAFC7-CF65-48EF-8D1E-89D0036BC7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DAA86F-C49C-47CF-9CD6-2B20AE6E7C2D}" type="pres">
      <dgm:prSet presAssocID="{0B4DAFC7-CF65-48EF-8D1E-89D0036BC7BE}" presName="negativeSpace" presStyleCnt="0"/>
      <dgm:spPr/>
    </dgm:pt>
    <dgm:pt modelId="{C6522E3F-1961-4CAA-B198-4D1F28A27E73}" type="pres">
      <dgm:prSet presAssocID="{0B4DAFC7-CF65-48EF-8D1E-89D0036BC7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BFA390B-5A9A-4546-AC81-81336049D113}" srcId="{0B4DAFC7-CF65-48EF-8D1E-89D0036BC7BE}" destId="{19D8BDAB-AD83-485E-AB07-356B9471CEA0}" srcOrd="1" destOrd="0" parTransId="{546EA7A1-3DB0-48FC-934F-3AE56B8CBC79}" sibTransId="{668E622A-DF6E-4599-91A4-A0C2B1AF93A9}"/>
    <dgm:cxn modelId="{831C732D-6B65-4AAF-A6DA-FFA2B2325DC2}" srcId="{E9EF761B-ADB9-49D7-9C0B-822DCC605080}" destId="{9DBF597D-9BF4-419A-A2E7-63EDD1061D61}" srcOrd="0" destOrd="0" parTransId="{5D7F6735-14CB-4173-9535-4D2001E6AF45}" sibTransId="{0ACA629E-E99B-4661-81FE-9566D4D1BF4D}"/>
    <dgm:cxn modelId="{4D891838-3BAF-4A23-B33C-F5FF128DCC8D}" type="presOf" srcId="{9DBF597D-9BF4-419A-A2E7-63EDD1061D61}" destId="{48C7902C-1AD5-4BD5-BAA3-36D7D87C2F1E}" srcOrd="0" destOrd="0" presId="urn:microsoft.com/office/officeart/2005/8/layout/list1"/>
    <dgm:cxn modelId="{C5D3F35E-FC70-4919-B86C-EAAEF77829BF}" srcId="{1D33476F-6D0A-43EA-8B94-DF0B16C4930E}" destId="{0B4DAFC7-CF65-48EF-8D1E-89D0036BC7BE}" srcOrd="1" destOrd="0" parTransId="{5FF917C8-B761-4276-8895-238FD256A1FC}" sibTransId="{93CB6B1A-28A2-4C94-B38F-289B15EE8E5E}"/>
    <dgm:cxn modelId="{B45E9645-C763-41FD-B02E-0B1F068D38A3}" type="presOf" srcId="{1D33476F-6D0A-43EA-8B94-DF0B16C4930E}" destId="{A8DA01DC-7F5C-4D2F-8DC8-FD50DD6919C8}" srcOrd="0" destOrd="0" presId="urn:microsoft.com/office/officeart/2005/8/layout/list1"/>
    <dgm:cxn modelId="{CE7A856F-91AE-412B-8267-5DD4F660488E}" type="presOf" srcId="{E9EF761B-ADB9-49D7-9C0B-822DCC605080}" destId="{09682E16-2526-4D74-9121-B057CF267375}" srcOrd="0" destOrd="0" presId="urn:microsoft.com/office/officeart/2005/8/layout/list1"/>
    <dgm:cxn modelId="{668AB38D-5E8F-410C-97AB-6A9FD1C932BB}" type="presOf" srcId="{19D8BDAB-AD83-485E-AB07-356B9471CEA0}" destId="{C6522E3F-1961-4CAA-B198-4D1F28A27E73}" srcOrd="0" destOrd="1" presId="urn:microsoft.com/office/officeart/2005/8/layout/list1"/>
    <dgm:cxn modelId="{422A0992-B0B1-44B7-A6C6-D59544E7DA4A}" type="presOf" srcId="{0B4DAFC7-CF65-48EF-8D1E-89D0036BC7BE}" destId="{0A8BB8CB-0577-4910-9E69-0CE91CF202FE}" srcOrd="1" destOrd="0" presId="urn:microsoft.com/office/officeart/2005/8/layout/list1"/>
    <dgm:cxn modelId="{45E84FA9-989D-41EE-AE2D-35F543A87D66}" srcId="{1D33476F-6D0A-43EA-8B94-DF0B16C4930E}" destId="{E9EF761B-ADB9-49D7-9C0B-822DCC605080}" srcOrd="0" destOrd="0" parTransId="{AC0B21A9-6E67-428D-BFEF-FC12BEA1925F}" sibTransId="{EE1A5E1B-11DC-412C-8289-2148383C9AD9}"/>
    <dgm:cxn modelId="{616A35B4-1B8F-40B9-9BDF-5463E91D3190}" type="presOf" srcId="{E9EF761B-ADB9-49D7-9C0B-822DCC605080}" destId="{7A4B168D-B6BB-47C6-B937-F1F915BC6BBA}" srcOrd="1" destOrd="0" presId="urn:microsoft.com/office/officeart/2005/8/layout/list1"/>
    <dgm:cxn modelId="{BDDD5CB9-9804-45B3-9E7A-67CBC871C24A}" type="presOf" srcId="{215762CC-FC4C-4C58-BE0F-16BD27362182}" destId="{C6522E3F-1961-4CAA-B198-4D1F28A27E73}" srcOrd="0" destOrd="0" presId="urn:microsoft.com/office/officeart/2005/8/layout/list1"/>
    <dgm:cxn modelId="{92B1C2CA-CF73-4BAF-9F46-BE3BC23C873B}" srcId="{0B4DAFC7-CF65-48EF-8D1E-89D0036BC7BE}" destId="{215762CC-FC4C-4C58-BE0F-16BD27362182}" srcOrd="0" destOrd="0" parTransId="{C4AA0C45-1915-4B90-9635-3230412577C6}" sibTransId="{DBD80AB4-3FC4-4A31-91D2-E48C2B587BD7}"/>
    <dgm:cxn modelId="{C74FACD7-9D2D-47AC-9DE2-A6533EB16B60}" type="presOf" srcId="{0B4DAFC7-CF65-48EF-8D1E-89D0036BC7BE}" destId="{104DACEC-75AC-4631-A85A-622327BBCD19}" srcOrd="0" destOrd="0" presId="urn:microsoft.com/office/officeart/2005/8/layout/list1"/>
    <dgm:cxn modelId="{D0D84D18-3132-4EE0-A5F4-5565603E84C4}" type="presParOf" srcId="{A8DA01DC-7F5C-4D2F-8DC8-FD50DD6919C8}" destId="{6219D684-FD0B-45A3-8B1D-C0921D5E6A2C}" srcOrd="0" destOrd="0" presId="urn:microsoft.com/office/officeart/2005/8/layout/list1"/>
    <dgm:cxn modelId="{9968F63A-ED6B-4E70-BF28-031C0569DE17}" type="presParOf" srcId="{6219D684-FD0B-45A3-8B1D-C0921D5E6A2C}" destId="{09682E16-2526-4D74-9121-B057CF267375}" srcOrd="0" destOrd="0" presId="urn:microsoft.com/office/officeart/2005/8/layout/list1"/>
    <dgm:cxn modelId="{AC7A2C17-755B-4129-9513-B7F31655C9C9}" type="presParOf" srcId="{6219D684-FD0B-45A3-8B1D-C0921D5E6A2C}" destId="{7A4B168D-B6BB-47C6-B937-F1F915BC6BBA}" srcOrd="1" destOrd="0" presId="urn:microsoft.com/office/officeart/2005/8/layout/list1"/>
    <dgm:cxn modelId="{FAB585FB-DB36-4B9A-908D-4EEA5BFB2083}" type="presParOf" srcId="{A8DA01DC-7F5C-4D2F-8DC8-FD50DD6919C8}" destId="{49C8BD33-438C-43BC-AF9D-0706131B1FF9}" srcOrd="1" destOrd="0" presId="urn:microsoft.com/office/officeart/2005/8/layout/list1"/>
    <dgm:cxn modelId="{AF2EF7FF-F8E5-4367-BAF0-1AE2BCF788CA}" type="presParOf" srcId="{A8DA01DC-7F5C-4D2F-8DC8-FD50DD6919C8}" destId="{48C7902C-1AD5-4BD5-BAA3-36D7D87C2F1E}" srcOrd="2" destOrd="0" presId="urn:microsoft.com/office/officeart/2005/8/layout/list1"/>
    <dgm:cxn modelId="{DFA81D20-3D4F-46B7-8A67-794D35DB697A}" type="presParOf" srcId="{A8DA01DC-7F5C-4D2F-8DC8-FD50DD6919C8}" destId="{71083296-D982-4E60-A96E-838DBD9B41AB}" srcOrd="3" destOrd="0" presId="urn:microsoft.com/office/officeart/2005/8/layout/list1"/>
    <dgm:cxn modelId="{2239AF65-9A8E-46B1-9509-5F0C400EC7E2}" type="presParOf" srcId="{A8DA01DC-7F5C-4D2F-8DC8-FD50DD6919C8}" destId="{BF4C50ED-915F-418D-A620-D93014B64373}" srcOrd="4" destOrd="0" presId="urn:microsoft.com/office/officeart/2005/8/layout/list1"/>
    <dgm:cxn modelId="{6055F0B2-4687-4743-8A4F-6BB98379FE04}" type="presParOf" srcId="{BF4C50ED-915F-418D-A620-D93014B64373}" destId="{104DACEC-75AC-4631-A85A-622327BBCD19}" srcOrd="0" destOrd="0" presId="urn:microsoft.com/office/officeart/2005/8/layout/list1"/>
    <dgm:cxn modelId="{2BD9A3CA-0C3C-47E6-8B94-7E2D55C42DD0}" type="presParOf" srcId="{BF4C50ED-915F-418D-A620-D93014B64373}" destId="{0A8BB8CB-0577-4910-9E69-0CE91CF202FE}" srcOrd="1" destOrd="0" presId="urn:microsoft.com/office/officeart/2005/8/layout/list1"/>
    <dgm:cxn modelId="{8D205668-342F-43B9-986F-6BAD401FA2A6}" type="presParOf" srcId="{A8DA01DC-7F5C-4D2F-8DC8-FD50DD6919C8}" destId="{A1DAA86F-C49C-47CF-9CD6-2B20AE6E7C2D}" srcOrd="5" destOrd="0" presId="urn:microsoft.com/office/officeart/2005/8/layout/list1"/>
    <dgm:cxn modelId="{48DF63B8-76E9-4341-A43F-DDD687371CC7}" type="presParOf" srcId="{A8DA01DC-7F5C-4D2F-8DC8-FD50DD6919C8}" destId="{C6522E3F-1961-4CAA-B198-4D1F28A27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4B5DC-C9F2-459E-AAB4-1B53A0F4A1A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E9B7E7-CDD0-4A80-8E83-8363B16B4DB6}">
      <dgm:prSet/>
      <dgm:spPr/>
      <dgm:t>
        <a:bodyPr/>
        <a:lstStyle/>
        <a:p>
          <a:r>
            <a:rPr lang="pt-BR"/>
            <a:t>Identidade e gerenciamento de acesso</a:t>
          </a:r>
          <a:endParaRPr lang="en-US"/>
        </a:p>
      </dgm:t>
    </dgm:pt>
    <dgm:pt modelId="{B3235099-F396-4C2F-B4BC-E6781043EC63}" type="parTrans" cxnId="{D90A56B5-8B32-4B4F-9C70-6EBC916DAA41}">
      <dgm:prSet/>
      <dgm:spPr/>
      <dgm:t>
        <a:bodyPr/>
        <a:lstStyle/>
        <a:p>
          <a:endParaRPr lang="en-US"/>
        </a:p>
      </dgm:t>
    </dgm:pt>
    <dgm:pt modelId="{6CF28E97-E522-44DC-951F-DE3F8AC484D1}" type="sibTrans" cxnId="{D90A56B5-8B32-4B4F-9C70-6EBC916DAA41}">
      <dgm:prSet/>
      <dgm:spPr/>
      <dgm:t>
        <a:bodyPr/>
        <a:lstStyle/>
        <a:p>
          <a:endParaRPr lang="en-US"/>
        </a:p>
      </dgm:t>
    </dgm:pt>
    <dgm:pt modelId="{547BD877-25CA-4C2F-AE87-CE2F456C6FCC}">
      <dgm:prSet/>
      <dgm:spPr/>
      <dgm:t>
        <a:bodyPr/>
        <a:lstStyle/>
        <a:p>
          <a:r>
            <a:rPr lang="pt-BR"/>
            <a:t>É um serviço global</a:t>
          </a:r>
          <a:endParaRPr lang="en-US"/>
        </a:p>
      </dgm:t>
    </dgm:pt>
    <dgm:pt modelId="{2BCF4780-C184-4C38-A268-A50E3D0753BE}" type="parTrans" cxnId="{F071BCF8-C518-48B5-A228-44DDA4AAD103}">
      <dgm:prSet/>
      <dgm:spPr/>
      <dgm:t>
        <a:bodyPr/>
        <a:lstStyle/>
        <a:p>
          <a:endParaRPr lang="en-US"/>
        </a:p>
      </dgm:t>
    </dgm:pt>
    <dgm:pt modelId="{E126AE89-28C8-4951-959C-6770C9952C1B}" type="sibTrans" cxnId="{F071BCF8-C518-48B5-A228-44DDA4AAD103}">
      <dgm:prSet/>
      <dgm:spPr/>
      <dgm:t>
        <a:bodyPr/>
        <a:lstStyle/>
        <a:p>
          <a:endParaRPr lang="en-US"/>
        </a:p>
      </dgm:t>
    </dgm:pt>
    <dgm:pt modelId="{CEF05CCA-F2C5-48AA-A65F-30E31E7E0A22}">
      <dgm:prSet/>
      <dgm:spPr/>
      <dgm:t>
        <a:bodyPr/>
        <a:lstStyle/>
        <a:p>
          <a:r>
            <a:rPr lang="pt-BR"/>
            <a:t>Usado para criar usuários, grupos de usuários e roles</a:t>
          </a:r>
          <a:endParaRPr lang="en-US"/>
        </a:p>
      </dgm:t>
    </dgm:pt>
    <dgm:pt modelId="{CFB30E0F-8A4B-4107-B7A9-E0DDBAA3812B}" type="parTrans" cxnId="{5FB5CCD7-865D-4D6A-A23D-2AC0DF662049}">
      <dgm:prSet/>
      <dgm:spPr/>
      <dgm:t>
        <a:bodyPr/>
        <a:lstStyle/>
        <a:p>
          <a:endParaRPr lang="en-US"/>
        </a:p>
      </dgm:t>
    </dgm:pt>
    <dgm:pt modelId="{C05E19BA-00E0-41D6-902C-2C071F58AEC7}" type="sibTrans" cxnId="{5FB5CCD7-865D-4D6A-A23D-2AC0DF662049}">
      <dgm:prSet/>
      <dgm:spPr/>
      <dgm:t>
        <a:bodyPr/>
        <a:lstStyle/>
        <a:p>
          <a:endParaRPr lang="en-US"/>
        </a:p>
      </dgm:t>
    </dgm:pt>
    <dgm:pt modelId="{04BF243C-9698-4783-A510-DE6DE7B774A5}">
      <dgm:prSet/>
      <dgm:spPr/>
      <dgm:t>
        <a:bodyPr/>
        <a:lstStyle/>
        <a:p>
          <a:r>
            <a:rPr lang="pt-BR"/>
            <a:t>Usuário root default ao criar conta na AWS</a:t>
          </a:r>
          <a:endParaRPr lang="en-US"/>
        </a:p>
      </dgm:t>
    </dgm:pt>
    <dgm:pt modelId="{2070FD13-7F5F-44C5-A9A5-F923EDD0C990}" type="parTrans" cxnId="{6FFC1FD5-8388-4D39-B195-0C060BD71428}">
      <dgm:prSet/>
      <dgm:spPr/>
      <dgm:t>
        <a:bodyPr/>
        <a:lstStyle/>
        <a:p>
          <a:endParaRPr lang="en-US"/>
        </a:p>
      </dgm:t>
    </dgm:pt>
    <dgm:pt modelId="{0EF669C8-D88E-4766-BCF0-B35D8FA42548}" type="sibTrans" cxnId="{6FFC1FD5-8388-4D39-B195-0C060BD71428}">
      <dgm:prSet/>
      <dgm:spPr/>
      <dgm:t>
        <a:bodyPr/>
        <a:lstStyle/>
        <a:p>
          <a:endParaRPr lang="en-US"/>
        </a:p>
      </dgm:t>
    </dgm:pt>
    <dgm:pt modelId="{F1B22D8A-9EE5-4B5D-AE22-46189CD00956}">
      <dgm:prSet/>
      <dgm:spPr/>
      <dgm:t>
        <a:bodyPr/>
        <a:lstStyle/>
        <a:p>
          <a:r>
            <a:rPr lang="pt-BR"/>
            <a:t>Um usuário pode estar vinculado em mais de um grupo</a:t>
          </a:r>
          <a:endParaRPr lang="en-US"/>
        </a:p>
      </dgm:t>
    </dgm:pt>
    <dgm:pt modelId="{1B7B26F9-5309-4A49-9792-8DCEFFF296A3}" type="parTrans" cxnId="{758B0002-7683-4074-905C-B89AD6B65D27}">
      <dgm:prSet/>
      <dgm:spPr/>
      <dgm:t>
        <a:bodyPr/>
        <a:lstStyle/>
        <a:p>
          <a:endParaRPr lang="en-US"/>
        </a:p>
      </dgm:t>
    </dgm:pt>
    <dgm:pt modelId="{DA5B1376-F566-4315-B5C1-CE0DAED2DA0C}" type="sibTrans" cxnId="{758B0002-7683-4074-905C-B89AD6B65D27}">
      <dgm:prSet/>
      <dgm:spPr/>
      <dgm:t>
        <a:bodyPr/>
        <a:lstStyle/>
        <a:p>
          <a:endParaRPr lang="en-US"/>
        </a:p>
      </dgm:t>
    </dgm:pt>
    <dgm:pt modelId="{A4574FE2-512A-485D-89B5-EE7B395AF339}">
      <dgm:prSet/>
      <dgm:spPr/>
      <dgm:t>
        <a:bodyPr/>
        <a:lstStyle/>
        <a:p>
          <a:r>
            <a:rPr lang="pt-BR"/>
            <a:t>As permissões dos usuários, grupos ou roles são estabelecidas pelas políticas, que são documentos JSON</a:t>
          </a:r>
          <a:endParaRPr lang="en-US"/>
        </a:p>
      </dgm:t>
    </dgm:pt>
    <dgm:pt modelId="{55A758B0-4B68-4A84-BA1F-D68160088F36}" type="parTrans" cxnId="{3C654E26-A7D0-4B3C-9D42-CF761706551C}">
      <dgm:prSet/>
      <dgm:spPr/>
      <dgm:t>
        <a:bodyPr/>
        <a:lstStyle/>
        <a:p>
          <a:endParaRPr lang="en-US"/>
        </a:p>
      </dgm:t>
    </dgm:pt>
    <dgm:pt modelId="{75F15CEE-61D5-4718-BD01-18EE291F16EC}" type="sibTrans" cxnId="{3C654E26-A7D0-4B3C-9D42-CF761706551C}">
      <dgm:prSet/>
      <dgm:spPr/>
      <dgm:t>
        <a:bodyPr/>
        <a:lstStyle/>
        <a:p>
          <a:endParaRPr lang="en-US"/>
        </a:p>
      </dgm:t>
    </dgm:pt>
    <dgm:pt modelId="{6B1A03EE-FC7F-41AB-AC3D-2ECCC8168C84}">
      <dgm:prSet/>
      <dgm:spPr/>
      <dgm:t>
        <a:bodyPr/>
        <a:lstStyle/>
        <a:p>
          <a:r>
            <a:rPr lang="pt-BR"/>
            <a:t>É uma boa prática recomendada pela AWS seguir o princípio de menor privilégio</a:t>
          </a:r>
          <a:endParaRPr lang="en-US"/>
        </a:p>
      </dgm:t>
    </dgm:pt>
    <dgm:pt modelId="{93C0DB9F-C516-494D-ABBE-9B295D25160A}" type="parTrans" cxnId="{8961C47E-4997-47E6-AEC1-B0DA73D6EA85}">
      <dgm:prSet/>
      <dgm:spPr/>
      <dgm:t>
        <a:bodyPr/>
        <a:lstStyle/>
        <a:p>
          <a:endParaRPr lang="en-US"/>
        </a:p>
      </dgm:t>
    </dgm:pt>
    <dgm:pt modelId="{D74C5A05-1239-4585-BFA8-1AE804D99A96}" type="sibTrans" cxnId="{8961C47E-4997-47E6-AEC1-B0DA73D6EA85}">
      <dgm:prSet/>
      <dgm:spPr/>
      <dgm:t>
        <a:bodyPr/>
        <a:lstStyle/>
        <a:p>
          <a:endParaRPr lang="en-US"/>
        </a:p>
      </dgm:t>
    </dgm:pt>
    <dgm:pt modelId="{492CEEB0-1CB5-4D38-9A1F-0628818AA073}">
      <dgm:prSet/>
      <dgm:spPr/>
      <dgm:t>
        <a:bodyPr/>
        <a:lstStyle/>
        <a:p>
          <a:r>
            <a:rPr lang="pt-BR"/>
            <a:t>Acesso a AWS por meio do console, CLI ou SDK</a:t>
          </a:r>
          <a:endParaRPr lang="en-US"/>
        </a:p>
      </dgm:t>
    </dgm:pt>
    <dgm:pt modelId="{A1B0EFD5-F856-493A-9A98-5E1D32C9D0BC}" type="parTrans" cxnId="{B75E267A-E4D4-49A7-9854-C4F6EEEF40DA}">
      <dgm:prSet/>
      <dgm:spPr/>
      <dgm:t>
        <a:bodyPr/>
        <a:lstStyle/>
        <a:p>
          <a:endParaRPr lang="en-US"/>
        </a:p>
      </dgm:t>
    </dgm:pt>
    <dgm:pt modelId="{2DFBEBCE-1D5E-48A6-8AA0-FCCA9A858463}" type="sibTrans" cxnId="{B75E267A-E4D4-49A7-9854-C4F6EEEF40DA}">
      <dgm:prSet/>
      <dgm:spPr/>
      <dgm:t>
        <a:bodyPr/>
        <a:lstStyle/>
        <a:p>
          <a:endParaRPr lang="en-US"/>
        </a:p>
      </dgm:t>
    </dgm:pt>
    <dgm:pt modelId="{D4EE7EE3-28C5-4FF4-A62F-C373550B2A66}" type="pres">
      <dgm:prSet presAssocID="{90B4B5DC-C9F2-459E-AAB4-1B53A0F4A1A8}" presName="diagram" presStyleCnt="0">
        <dgm:presLayoutVars>
          <dgm:dir/>
          <dgm:resizeHandles val="exact"/>
        </dgm:presLayoutVars>
      </dgm:prSet>
      <dgm:spPr/>
    </dgm:pt>
    <dgm:pt modelId="{BDBBD7EF-729F-470C-B968-BC18C1386B98}" type="pres">
      <dgm:prSet presAssocID="{6EE9B7E7-CDD0-4A80-8E83-8363B16B4DB6}" presName="node" presStyleLbl="node1" presStyleIdx="0" presStyleCnt="8">
        <dgm:presLayoutVars>
          <dgm:bulletEnabled val="1"/>
        </dgm:presLayoutVars>
      </dgm:prSet>
      <dgm:spPr/>
    </dgm:pt>
    <dgm:pt modelId="{FC496C3C-0447-45FC-BB9A-C622EA6CF99D}" type="pres">
      <dgm:prSet presAssocID="{6CF28E97-E522-44DC-951F-DE3F8AC484D1}" presName="sibTrans" presStyleCnt="0"/>
      <dgm:spPr/>
    </dgm:pt>
    <dgm:pt modelId="{CBDD7636-F331-41D0-8D57-1EA43831771F}" type="pres">
      <dgm:prSet presAssocID="{547BD877-25CA-4C2F-AE87-CE2F456C6FCC}" presName="node" presStyleLbl="node1" presStyleIdx="1" presStyleCnt="8">
        <dgm:presLayoutVars>
          <dgm:bulletEnabled val="1"/>
        </dgm:presLayoutVars>
      </dgm:prSet>
      <dgm:spPr/>
    </dgm:pt>
    <dgm:pt modelId="{217AA848-526C-43A3-B06F-003BAF677BD5}" type="pres">
      <dgm:prSet presAssocID="{E126AE89-28C8-4951-959C-6770C9952C1B}" presName="sibTrans" presStyleCnt="0"/>
      <dgm:spPr/>
    </dgm:pt>
    <dgm:pt modelId="{5444E91E-CF96-47DD-AE23-50B2DB8EE41F}" type="pres">
      <dgm:prSet presAssocID="{CEF05CCA-F2C5-48AA-A65F-30E31E7E0A22}" presName="node" presStyleLbl="node1" presStyleIdx="2" presStyleCnt="8">
        <dgm:presLayoutVars>
          <dgm:bulletEnabled val="1"/>
        </dgm:presLayoutVars>
      </dgm:prSet>
      <dgm:spPr/>
    </dgm:pt>
    <dgm:pt modelId="{6C6E5A9A-7D14-4BD7-9963-5D3CB9DB6977}" type="pres">
      <dgm:prSet presAssocID="{C05E19BA-00E0-41D6-902C-2C071F58AEC7}" presName="sibTrans" presStyleCnt="0"/>
      <dgm:spPr/>
    </dgm:pt>
    <dgm:pt modelId="{43616760-4819-47A4-BC00-D9A1D4484072}" type="pres">
      <dgm:prSet presAssocID="{04BF243C-9698-4783-A510-DE6DE7B774A5}" presName="node" presStyleLbl="node1" presStyleIdx="3" presStyleCnt="8">
        <dgm:presLayoutVars>
          <dgm:bulletEnabled val="1"/>
        </dgm:presLayoutVars>
      </dgm:prSet>
      <dgm:spPr/>
    </dgm:pt>
    <dgm:pt modelId="{5A5F518D-5373-4AE7-BEAE-63BB96CBB22F}" type="pres">
      <dgm:prSet presAssocID="{0EF669C8-D88E-4766-BCF0-B35D8FA42548}" presName="sibTrans" presStyleCnt="0"/>
      <dgm:spPr/>
    </dgm:pt>
    <dgm:pt modelId="{3BE9FEE0-CE12-4A23-A415-2B8548974C08}" type="pres">
      <dgm:prSet presAssocID="{F1B22D8A-9EE5-4B5D-AE22-46189CD00956}" presName="node" presStyleLbl="node1" presStyleIdx="4" presStyleCnt="8">
        <dgm:presLayoutVars>
          <dgm:bulletEnabled val="1"/>
        </dgm:presLayoutVars>
      </dgm:prSet>
      <dgm:spPr/>
    </dgm:pt>
    <dgm:pt modelId="{5A9C104E-683A-4E86-A836-87FA9673B935}" type="pres">
      <dgm:prSet presAssocID="{DA5B1376-F566-4315-B5C1-CE0DAED2DA0C}" presName="sibTrans" presStyleCnt="0"/>
      <dgm:spPr/>
    </dgm:pt>
    <dgm:pt modelId="{413F8CE6-7005-4734-81C4-0F9A418155BE}" type="pres">
      <dgm:prSet presAssocID="{A4574FE2-512A-485D-89B5-EE7B395AF339}" presName="node" presStyleLbl="node1" presStyleIdx="5" presStyleCnt="8">
        <dgm:presLayoutVars>
          <dgm:bulletEnabled val="1"/>
        </dgm:presLayoutVars>
      </dgm:prSet>
      <dgm:spPr/>
    </dgm:pt>
    <dgm:pt modelId="{A8996BE8-DD9B-42C2-97A6-9B067B142F8A}" type="pres">
      <dgm:prSet presAssocID="{75F15CEE-61D5-4718-BD01-18EE291F16EC}" presName="sibTrans" presStyleCnt="0"/>
      <dgm:spPr/>
    </dgm:pt>
    <dgm:pt modelId="{B422E2BB-BB7D-4516-A350-690093AA050F}" type="pres">
      <dgm:prSet presAssocID="{6B1A03EE-FC7F-41AB-AC3D-2ECCC8168C84}" presName="node" presStyleLbl="node1" presStyleIdx="6" presStyleCnt="8">
        <dgm:presLayoutVars>
          <dgm:bulletEnabled val="1"/>
        </dgm:presLayoutVars>
      </dgm:prSet>
      <dgm:spPr/>
    </dgm:pt>
    <dgm:pt modelId="{F4036A46-3BE9-48B6-B5A2-11407552FFC5}" type="pres">
      <dgm:prSet presAssocID="{D74C5A05-1239-4585-BFA8-1AE804D99A96}" presName="sibTrans" presStyleCnt="0"/>
      <dgm:spPr/>
    </dgm:pt>
    <dgm:pt modelId="{D86BE303-67F3-4BC8-8BB1-3BF7F8828530}" type="pres">
      <dgm:prSet presAssocID="{492CEEB0-1CB5-4D38-9A1F-0628818AA073}" presName="node" presStyleLbl="node1" presStyleIdx="7" presStyleCnt="8">
        <dgm:presLayoutVars>
          <dgm:bulletEnabled val="1"/>
        </dgm:presLayoutVars>
      </dgm:prSet>
      <dgm:spPr/>
    </dgm:pt>
  </dgm:ptLst>
  <dgm:cxnLst>
    <dgm:cxn modelId="{8DC0D000-CC5A-4993-B7D7-5545010AE535}" type="presOf" srcId="{547BD877-25CA-4C2F-AE87-CE2F456C6FCC}" destId="{CBDD7636-F331-41D0-8D57-1EA43831771F}" srcOrd="0" destOrd="0" presId="urn:microsoft.com/office/officeart/2005/8/layout/default"/>
    <dgm:cxn modelId="{758B0002-7683-4074-905C-B89AD6B65D27}" srcId="{90B4B5DC-C9F2-459E-AAB4-1B53A0F4A1A8}" destId="{F1B22D8A-9EE5-4B5D-AE22-46189CD00956}" srcOrd="4" destOrd="0" parTransId="{1B7B26F9-5309-4A49-9792-8DCEFFF296A3}" sibTransId="{DA5B1376-F566-4315-B5C1-CE0DAED2DA0C}"/>
    <dgm:cxn modelId="{5F6A4D02-248C-4A33-95B1-D16C6E8A1533}" type="presOf" srcId="{F1B22D8A-9EE5-4B5D-AE22-46189CD00956}" destId="{3BE9FEE0-CE12-4A23-A415-2B8548974C08}" srcOrd="0" destOrd="0" presId="urn:microsoft.com/office/officeart/2005/8/layout/default"/>
    <dgm:cxn modelId="{3C654E26-A7D0-4B3C-9D42-CF761706551C}" srcId="{90B4B5DC-C9F2-459E-AAB4-1B53A0F4A1A8}" destId="{A4574FE2-512A-485D-89B5-EE7B395AF339}" srcOrd="5" destOrd="0" parTransId="{55A758B0-4B68-4A84-BA1F-D68160088F36}" sibTransId="{75F15CEE-61D5-4718-BD01-18EE291F16EC}"/>
    <dgm:cxn modelId="{ABC8144A-5F99-44CD-A0B8-9ACD3FD7E8B9}" type="presOf" srcId="{6EE9B7E7-CDD0-4A80-8E83-8363B16B4DB6}" destId="{BDBBD7EF-729F-470C-B968-BC18C1386B98}" srcOrd="0" destOrd="0" presId="urn:microsoft.com/office/officeart/2005/8/layout/default"/>
    <dgm:cxn modelId="{B75E267A-E4D4-49A7-9854-C4F6EEEF40DA}" srcId="{90B4B5DC-C9F2-459E-AAB4-1B53A0F4A1A8}" destId="{492CEEB0-1CB5-4D38-9A1F-0628818AA073}" srcOrd="7" destOrd="0" parTransId="{A1B0EFD5-F856-493A-9A98-5E1D32C9D0BC}" sibTransId="{2DFBEBCE-1D5E-48A6-8AA0-FCCA9A858463}"/>
    <dgm:cxn modelId="{8961C47E-4997-47E6-AEC1-B0DA73D6EA85}" srcId="{90B4B5DC-C9F2-459E-AAB4-1B53A0F4A1A8}" destId="{6B1A03EE-FC7F-41AB-AC3D-2ECCC8168C84}" srcOrd="6" destOrd="0" parTransId="{93C0DB9F-C516-494D-ABBE-9B295D25160A}" sibTransId="{D74C5A05-1239-4585-BFA8-1AE804D99A96}"/>
    <dgm:cxn modelId="{5D5F7B83-7CC4-4404-A00E-CDD76E50910F}" type="presOf" srcId="{A4574FE2-512A-485D-89B5-EE7B395AF339}" destId="{413F8CE6-7005-4734-81C4-0F9A418155BE}" srcOrd="0" destOrd="0" presId="urn:microsoft.com/office/officeart/2005/8/layout/default"/>
    <dgm:cxn modelId="{05E27E91-4936-48F4-89E8-8E66B359A769}" type="presOf" srcId="{04BF243C-9698-4783-A510-DE6DE7B774A5}" destId="{43616760-4819-47A4-BC00-D9A1D4484072}" srcOrd="0" destOrd="0" presId="urn:microsoft.com/office/officeart/2005/8/layout/default"/>
    <dgm:cxn modelId="{D90A56B5-8B32-4B4F-9C70-6EBC916DAA41}" srcId="{90B4B5DC-C9F2-459E-AAB4-1B53A0F4A1A8}" destId="{6EE9B7E7-CDD0-4A80-8E83-8363B16B4DB6}" srcOrd="0" destOrd="0" parTransId="{B3235099-F396-4C2F-B4BC-E6781043EC63}" sibTransId="{6CF28E97-E522-44DC-951F-DE3F8AC484D1}"/>
    <dgm:cxn modelId="{3052A4B7-F9A9-4CE7-9504-9431548DBF77}" type="presOf" srcId="{CEF05CCA-F2C5-48AA-A65F-30E31E7E0A22}" destId="{5444E91E-CF96-47DD-AE23-50B2DB8EE41F}" srcOrd="0" destOrd="0" presId="urn:microsoft.com/office/officeart/2005/8/layout/default"/>
    <dgm:cxn modelId="{6CD3EBBA-C0D2-40F9-A3D5-173BA1B3412F}" type="presOf" srcId="{6B1A03EE-FC7F-41AB-AC3D-2ECCC8168C84}" destId="{B422E2BB-BB7D-4516-A350-690093AA050F}" srcOrd="0" destOrd="0" presId="urn:microsoft.com/office/officeart/2005/8/layout/default"/>
    <dgm:cxn modelId="{E1A28DBB-3388-4450-8294-2FEBF5CC4DAF}" type="presOf" srcId="{492CEEB0-1CB5-4D38-9A1F-0628818AA073}" destId="{D86BE303-67F3-4BC8-8BB1-3BF7F8828530}" srcOrd="0" destOrd="0" presId="urn:microsoft.com/office/officeart/2005/8/layout/default"/>
    <dgm:cxn modelId="{6FFC1FD5-8388-4D39-B195-0C060BD71428}" srcId="{90B4B5DC-C9F2-459E-AAB4-1B53A0F4A1A8}" destId="{04BF243C-9698-4783-A510-DE6DE7B774A5}" srcOrd="3" destOrd="0" parTransId="{2070FD13-7F5F-44C5-A9A5-F923EDD0C990}" sibTransId="{0EF669C8-D88E-4766-BCF0-B35D8FA42548}"/>
    <dgm:cxn modelId="{5FB5CCD7-865D-4D6A-A23D-2AC0DF662049}" srcId="{90B4B5DC-C9F2-459E-AAB4-1B53A0F4A1A8}" destId="{CEF05CCA-F2C5-48AA-A65F-30E31E7E0A22}" srcOrd="2" destOrd="0" parTransId="{CFB30E0F-8A4B-4107-B7A9-E0DDBAA3812B}" sibTransId="{C05E19BA-00E0-41D6-902C-2C071F58AEC7}"/>
    <dgm:cxn modelId="{C99952F2-972D-44CF-ABDB-693639D3AD21}" type="presOf" srcId="{90B4B5DC-C9F2-459E-AAB4-1B53A0F4A1A8}" destId="{D4EE7EE3-28C5-4FF4-A62F-C373550B2A66}" srcOrd="0" destOrd="0" presId="urn:microsoft.com/office/officeart/2005/8/layout/default"/>
    <dgm:cxn modelId="{F071BCF8-C518-48B5-A228-44DDA4AAD103}" srcId="{90B4B5DC-C9F2-459E-AAB4-1B53A0F4A1A8}" destId="{547BD877-25CA-4C2F-AE87-CE2F456C6FCC}" srcOrd="1" destOrd="0" parTransId="{2BCF4780-C184-4C38-A268-A50E3D0753BE}" sibTransId="{E126AE89-28C8-4951-959C-6770C9952C1B}"/>
    <dgm:cxn modelId="{4C05A59B-631B-4B15-80D6-778DBE9BB5AD}" type="presParOf" srcId="{D4EE7EE3-28C5-4FF4-A62F-C373550B2A66}" destId="{BDBBD7EF-729F-470C-B968-BC18C1386B98}" srcOrd="0" destOrd="0" presId="urn:microsoft.com/office/officeart/2005/8/layout/default"/>
    <dgm:cxn modelId="{C13AF4F7-7289-43B2-91B2-50C37E91F155}" type="presParOf" srcId="{D4EE7EE3-28C5-4FF4-A62F-C373550B2A66}" destId="{FC496C3C-0447-45FC-BB9A-C622EA6CF99D}" srcOrd="1" destOrd="0" presId="urn:microsoft.com/office/officeart/2005/8/layout/default"/>
    <dgm:cxn modelId="{2003B075-448E-4DDC-9277-79BA234A1537}" type="presParOf" srcId="{D4EE7EE3-28C5-4FF4-A62F-C373550B2A66}" destId="{CBDD7636-F331-41D0-8D57-1EA43831771F}" srcOrd="2" destOrd="0" presId="urn:microsoft.com/office/officeart/2005/8/layout/default"/>
    <dgm:cxn modelId="{64F17375-9E17-4D70-AC70-5D92527FBF2E}" type="presParOf" srcId="{D4EE7EE3-28C5-4FF4-A62F-C373550B2A66}" destId="{217AA848-526C-43A3-B06F-003BAF677BD5}" srcOrd="3" destOrd="0" presId="urn:microsoft.com/office/officeart/2005/8/layout/default"/>
    <dgm:cxn modelId="{E83941DC-2F81-4FC0-B19A-1A617A9ECF77}" type="presParOf" srcId="{D4EE7EE3-28C5-4FF4-A62F-C373550B2A66}" destId="{5444E91E-CF96-47DD-AE23-50B2DB8EE41F}" srcOrd="4" destOrd="0" presId="urn:microsoft.com/office/officeart/2005/8/layout/default"/>
    <dgm:cxn modelId="{DD7BC9A4-2687-4FD1-99A4-6068A6226056}" type="presParOf" srcId="{D4EE7EE3-28C5-4FF4-A62F-C373550B2A66}" destId="{6C6E5A9A-7D14-4BD7-9963-5D3CB9DB6977}" srcOrd="5" destOrd="0" presId="urn:microsoft.com/office/officeart/2005/8/layout/default"/>
    <dgm:cxn modelId="{2A3284BA-7E02-4D29-925C-22750905B27E}" type="presParOf" srcId="{D4EE7EE3-28C5-4FF4-A62F-C373550B2A66}" destId="{43616760-4819-47A4-BC00-D9A1D4484072}" srcOrd="6" destOrd="0" presId="urn:microsoft.com/office/officeart/2005/8/layout/default"/>
    <dgm:cxn modelId="{8659924D-B12B-4E0F-A055-5A5B000D0F85}" type="presParOf" srcId="{D4EE7EE3-28C5-4FF4-A62F-C373550B2A66}" destId="{5A5F518D-5373-4AE7-BEAE-63BB96CBB22F}" srcOrd="7" destOrd="0" presId="urn:microsoft.com/office/officeart/2005/8/layout/default"/>
    <dgm:cxn modelId="{6DC9176F-7E76-4611-97D5-5B9351126B1F}" type="presParOf" srcId="{D4EE7EE3-28C5-4FF4-A62F-C373550B2A66}" destId="{3BE9FEE0-CE12-4A23-A415-2B8548974C08}" srcOrd="8" destOrd="0" presId="urn:microsoft.com/office/officeart/2005/8/layout/default"/>
    <dgm:cxn modelId="{16D5A0C4-70CA-4997-84BE-7B820D8C3F6D}" type="presParOf" srcId="{D4EE7EE3-28C5-4FF4-A62F-C373550B2A66}" destId="{5A9C104E-683A-4E86-A836-87FA9673B935}" srcOrd="9" destOrd="0" presId="urn:microsoft.com/office/officeart/2005/8/layout/default"/>
    <dgm:cxn modelId="{8DEBF3A9-335E-4D2B-9365-474A635D3182}" type="presParOf" srcId="{D4EE7EE3-28C5-4FF4-A62F-C373550B2A66}" destId="{413F8CE6-7005-4734-81C4-0F9A418155BE}" srcOrd="10" destOrd="0" presId="urn:microsoft.com/office/officeart/2005/8/layout/default"/>
    <dgm:cxn modelId="{7760A8EE-52CB-49A9-B44A-1CB52A61EC86}" type="presParOf" srcId="{D4EE7EE3-28C5-4FF4-A62F-C373550B2A66}" destId="{A8996BE8-DD9B-42C2-97A6-9B067B142F8A}" srcOrd="11" destOrd="0" presId="urn:microsoft.com/office/officeart/2005/8/layout/default"/>
    <dgm:cxn modelId="{AFEAC2BD-67C6-4A20-AE87-879C82ABACA3}" type="presParOf" srcId="{D4EE7EE3-28C5-4FF4-A62F-C373550B2A66}" destId="{B422E2BB-BB7D-4516-A350-690093AA050F}" srcOrd="12" destOrd="0" presId="urn:microsoft.com/office/officeart/2005/8/layout/default"/>
    <dgm:cxn modelId="{318FA48D-DEA6-4D67-987E-5EA9B3342B35}" type="presParOf" srcId="{D4EE7EE3-28C5-4FF4-A62F-C373550B2A66}" destId="{F4036A46-3BE9-48B6-B5A2-11407552FFC5}" srcOrd="13" destOrd="0" presId="urn:microsoft.com/office/officeart/2005/8/layout/default"/>
    <dgm:cxn modelId="{5658DA23-18D9-4D84-8108-F7F720E22048}" type="presParOf" srcId="{D4EE7EE3-28C5-4FF4-A62F-C373550B2A66}" destId="{D86BE303-67F3-4BC8-8BB1-3BF7F882853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8EB41-A523-4062-BA03-A137482B486B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AF325F-7BA9-45E8-8B52-3B9916FCB409}">
      <dgm:prSet/>
      <dgm:spPr/>
      <dgm:t>
        <a:bodyPr/>
        <a:lstStyle/>
        <a:p>
          <a:r>
            <a:rPr lang="pt-BR" b="0" i="0"/>
            <a:t>Serverless é um novo paradigma no qual os desenvolvedores não precisam mais se preocupar com gerenciamento de servidores</a:t>
          </a:r>
          <a:endParaRPr lang="en-US"/>
        </a:p>
      </dgm:t>
    </dgm:pt>
    <dgm:pt modelId="{7B53EFC9-F782-45E7-B6CA-F4313E4E13FA}" type="parTrans" cxnId="{3D6AC72C-EF2B-4E58-9C62-FA312EB8B58D}">
      <dgm:prSet/>
      <dgm:spPr/>
      <dgm:t>
        <a:bodyPr/>
        <a:lstStyle/>
        <a:p>
          <a:endParaRPr lang="en-US"/>
        </a:p>
      </dgm:t>
    </dgm:pt>
    <dgm:pt modelId="{64776F51-6060-4B04-BB17-233A6CA929AD}" type="sibTrans" cxnId="{3D6AC72C-EF2B-4E58-9C62-FA312EB8B58D}">
      <dgm:prSet/>
      <dgm:spPr/>
      <dgm:t>
        <a:bodyPr/>
        <a:lstStyle/>
        <a:p>
          <a:endParaRPr lang="en-US"/>
        </a:p>
      </dgm:t>
    </dgm:pt>
    <dgm:pt modelId="{BA75B0EF-C5E7-45EB-9010-9E1A579DAA52}">
      <dgm:prSet/>
      <dgm:spPr/>
      <dgm:t>
        <a:bodyPr/>
        <a:lstStyle/>
        <a:p>
          <a:r>
            <a:rPr lang="pt-BR" b="0" i="0"/>
            <a:t>Exemplos:</a:t>
          </a:r>
          <a:endParaRPr lang="en-US"/>
        </a:p>
      </dgm:t>
    </dgm:pt>
    <dgm:pt modelId="{9C336140-A1A9-4C00-8F60-329CB351270F}" type="parTrans" cxnId="{9B40B6FE-BE4B-43FD-8DBA-868C360B5B6C}">
      <dgm:prSet/>
      <dgm:spPr/>
      <dgm:t>
        <a:bodyPr/>
        <a:lstStyle/>
        <a:p>
          <a:endParaRPr lang="en-US"/>
        </a:p>
      </dgm:t>
    </dgm:pt>
    <dgm:pt modelId="{8E39E834-576F-48B5-8525-4D3D2D4D624B}" type="sibTrans" cxnId="{9B40B6FE-BE4B-43FD-8DBA-868C360B5B6C}">
      <dgm:prSet/>
      <dgm:spPr/>
      <dgm:t>
        <a:bodyPr/>
        <a:lstStyle/>
        <a:p>
          <a:endParaRPr lang="en-US"/>
        </a:p>
      </dgm:t>
    </dgm:pt>
    <dgm:pt modelId="{6479EA4A-A0D1-449C-8076-F3500B5F7B42}">
      <dgm:prSet/>
      <dgm:spPr/>
      <dgm:t>
        <a:bodyPr/>
        <a:lstStyle/>
        <a:p>
          <a:r>
            <a:rPr lang="pt-BR" b="0" i="0"/>
            <a:t>AWS Lambda</a:t>
          </a:r>
          <a:endParaRPr lang="en-US"/>
        </a:p>
      </dgm:t>
    </dgm:pt>
    <dgm:pt modelId="{8F5AC99C-C99E-46FD-81F1-5DFA4F589B11}" type="parTrans" cxnId="{1E7FA95B-B719-4744-BBF5-21095C226188}">
      <dgm:prSet/>
      <dgm:spPr/>
      <dgm:t>
        <a:bodyPr/>
        <a:lstStyle/>
        <a:p>
          <a:endParaRPr lang="en-US"/>
        </a:p>
      </dgm:t>
    </dgm:pt>
    <dgm:pt modelId="{8909A375-0571-467C-82CF-80D5E243B5BC}" type="sibTrans" cxnId="{1E7FA95B-B719-4744-BBF5-21095C226188}">
      <dgm:prSet/>
      <dgm:spPr/>
      <dgm:t>
        <a:bodyPr/>
        <a:lstStyle/>
        <a:p>
          <a:endParaRPr lang="en-US"/>
        </a:p>
      </dgm:t>
    </dgm:pt>
    <dgm:pt modelId="{3CC94D4A-7535-4022-90FF-1C3B2FA0AE6C}">
      <dgm:prSet/>
      <dgm:spPr/>
      <dgm:t>
        <a:bodyPr/>
        <a:lstStyle/>
        <a:p>
          <a:r>
            <a:rPr lang="pt-BR" b="0" i="0"/>
            <a:t>DynamoDB</a:t>
          </a:r>
          <a:endParaRPr lang="en-US"/>
        </a:p>
      </dgm:t>
    </dgm:pt>
    <dgm:pt modelId="{97DE11F5-FD2F-48FD-9377-FF296784E1CA}" type="parTrans" cxnId="{8AEA43D9-142D-4E3A-A287-827BA1425897}">
      <dgm:prSet/>
      <dgm:spPr/>
      <dgm:t>
        <a:bodyPr/>
        <a:lstStyle/>
        <a:p>
          <a:endParaRPr lang="en-US"/>
        </a:p>
      </dgm:t>
    </dgm:pt>
    <dgm:pt modelId="{2D6475F2-0661-4E32-8EF3-68DC6100D5BC}" type="sibTrans" cxnId="{8AEA43D9-142D-4E3A-A287-827BA1425897}">
      <dgm:prSet/>
      <dgm:spPr/>
      <dgm:t>
        <a:bodyPr/>
        <a:lstStyle/>
        <a:p>
          <a:endParaRPr lang="en-US"/>
        </a:p>
      </dgm:t>
    </dgm:pt>
    <dgm:pt modelId="{64F2D691-3117-447C-B40E-9C96E5B76667}">
      <dgm:prSet/>
      <dgm:spPr/>
      <dgm:t>
        <a:bodyPr/>
        <a:lstStyle/>
        <a:p>
          <a:r>
            <a:rPr lang="pt-BR" b="0" i="0"/>
            <a:t>AWS Cognito</a:t>
          </a:r>
          <a:endParaRPr lang="en-US"/>
        </a:p>
      </dgm:t>
    </dgm:pt>
    <dgm:pt modelId="{DAC42978-C973-45C6-BA2F-96F65F0E6786}" type="parTrans" cxnId="{9DA0D8A5-A707-4EF8-B53A-A46D4A0EA17D}">
      <dgm:prSet/>
      <dgm:spPr/>
      <dgm:t>
        <a:bodyPr/>
        <a:lstStyle/>
        <a:p>
          <a:endParaRPr lang="en-US"/>
        </a:p>
      </dgm:t>
    </dgm:pt>
    <dgm:pt modelId="{2973C1D3-F243-4734-BDB7-57E6FC17263C}" type="sibTrans" cxnId="{9DA0D8A5-A707-4EF8-B53A-A46D4A0EA17D}">
      <dgm:prSet/>
      <dgm:spPr/>
      <dgm:t>
        <a:bodyPr/>
        <a:lstStyle/>
        <a:p>
          <a:endParaRPr lang="en-US"/>
        </a:p>
      </dgm:t>
    </dgm:pt>
    <dgm:pt modelId="{88BB565F-A915-46C6-B660-2FBA4FA29343}">
      <dgm:prSet/>
      <dgm:spPr/>
      <dgm:t>
        <a:bodyPr/>
        <a:lstStyle/>
        <a:p>
          <a:r>
            <a:rPr lang="pt-BR" b="0" i="0"/>
            <a:t>AWS API Gateway</a:t>
          </a:r>
          <a:endParaRPr lang="en-US"/>
        </a:p>
      </dgm:t>
    </dgm:pt>
    <dgm:pt modelId="{6911C1A0-39CD-40FF-A658-69F8069E1CEE}" type="parTrans" cxnId="{CA3C1F70-9468-4748-82A1-0601A0C2339F}">
      <dgm:prSet/>
      <dgm:spPr/>
      <dgm:t>
        <a:bodyPr/>
        <a:lstStyle/>
        <a:p>
          <a:endParaRPr lang="en-US"/>
        </a:p>
      </dgm:t>
    </dgm:pt>
    <dgm:pt modelId="{CCC8C9DC-25C6-4B35-A0A8-6DFB7090882E}" type="sibTrans" cxnId="{CA3C1F70-9468-4748-82A1-0601A0C2339F}">
      <dgm:prSet/>
      <dgm:spPr/>
      <dgm:t>
        <a:bodyPr/>
        <a:lstStyle/>
        <a:p>
          <a:endParaRPr lang="en-US"/>
        </a:p>
      </dgm:t>
    </dgm:pt>
    <dgm:pt modelId="{081A4FE6-F5FE-4DD0-B991-A01C929B1BE6}">
      <dgm:prSet/>
      <dgm:spPr/>
      <dgm:t>
        <a:bodyPr/>
        <a:lstStyle/>
        <a:p>
          <a:r>
            <a:rPr lang="pt-BR" b="0" i="0"/>
            <a:t>Amazon S3</a:t>
          </a:r>
          <a:endParaRPr lang="en-US"/>
        </a:p>
      </dgm:t>
    </dgm:pt>
    <dgm:pt modelId="{AAAC33EB-91DF-44BA-AD78-6B925DDAA05E}" type="parTrans" cxnId="{10F7DB8A-A686-438E-9847-FB087B417E5E}">
      <dgm:prSet/>
      <dgm:spPr/>
      <dgm:t>
        <a:bodyPr/>
        <a:lstStyle/>
        <a:p>
          <a:endParaRPr lang="en-US"/>
        </a:p>
      </dgm:t>
    </dgm:pt>
    <dgm:pt modelId="{F6EB7C8A-9DD9-4354-A0DC-9B6292606594}" type="sibTrans" cxnId="{10F7DB8A-A686-438E-9847-FB087B417E5E}">
      <dgm:prSet/>
      <dgm:spPr/>
      <dgm:t>
        <a:bodyPr/>
        <a:lstStyle/>
        <a:p>
          <a:endParaRPr lang="en-US"/>
        </a:p>
      </dgm:t>
    </dgm:pt>
    <dgm:pt modelId="{009BE9FF-6801-4012-B49A-5CEC5B8C0348}">
      <dgm:prSet/>
      <dgm:spPr/>
      <dgm:t>
        <a:bodyPr/>
        <a:lstStyle/>
        <a:p>
          <a:r>
            <a:rPr lang="pt-BR" b="0" i="0"/>
            <a:t>AWS SNS &amp; SQS</a:t>
          </a:r>
          <a:endParaRPr lang="en-US"/>
        </a:p>
      </dgm:t>
    </dgm:pt>
    <dgm:pt modelId="{63A933AE-8B70-457E-8BE9-0FC39630CDAA}" type="parTrans" cxnId="{688FCCBA-CD2C-48F0-8608-D5F79D3D7288}">
      <dgm:prSet/>
      <dgm:spPr/>
      <dgm:t>
        <a:bodyPr/>
        <a:lstStyle/>
        <a:p>
          <a:endParaRPr lang="en-US"/>
        </a:p>
      </dgm:t>
    </dgm:pt>
    <dgm:pt modelId="{6A747AA9-55F3-4580-B56A-102DAF1C83EF}" type="sibTrans" cxnId="{688FCCBA-CD2C-48F0-8608-D5F79D3D7288}">
      <dgm:prSet/>
      <dgm:spPr/>
      <dgm:t>
        <a:bodyPr/>
        <a:lstStyle/>
        <a:p>
          <a:endParaRPr lang="en-US"/>
        </a:p>
      </dgm:t>
    </dgm:pt>
    <dgm:pt modelId="{8ACF7019-74AC-4A84-BD1F-4E31E15C2DFA}">
      <dgm:prSet/>
      <dgm:spPr/>
      <dgm:t>
        <a:bodyPr/>
        <a:lstStyle/>
        <a:p>
          <a:r>
            <a:rPr lang="pt-BR" b="0" i="0"/>
            <a:t>AWS Kinesis Data Firehose</a:t>
          </a:r>
          <a:endParaRPr lang="en-US"/>
        </a:p>
      </dgm:t>
    </dgm:pt>
    <dgm:pt modelId="{78EB26FC-BF48-4BCE-BA3A-E260A37C8AA6}" type="parTrans" cxnId="{57B01487-1629-4B22-B5D1-E4C29AE59A41}">
      <dgm:prSet/>
      <dgm:spPr/>
      <dgm:t>
        <a:bodyPr/>
        <a:lstStyle/>
        <a:p>
          <a:endParaRPr lang="en-US"/>
        </a:p>
      </dgm:t>
    </dgm:pt>
    <dgm:pt modelId="{B9736A3D-F82D-4B2E-8591-34D5E945B7AD}" type="sibTrans" cxnId="{57B01487-1629-4B22-B5D1-E4C29AE59A41}">
      <dgm:prSet/>
      <dgm:spPr/>
      <dgm:t>
        <a:bodyPr/>
        <a:lstStyle/>
        <a:p>
          <a:endParaRPr lang="en-US"/>
        </a:p>
      </dgm:t>
    </dgm:pt>
    <dgm:pt modelId="{2EC991C5-B629-484C-83FC-DBD892B6D916}">
      <dgm:prSet/>
      <dgm:spPr/>
      <dgm:t>
        <a:bodyPr/>
        <a:lstStyle/>
        <a:p>
          <a:r>
            <a:rPr lang="pt-BR" b="0" i="0"/>
            <a:t>Aurora Serverless</a:t>
          </a:r>
          <a:endParaRPr lang="en-US"/>
        </a:p>
      </dgm:t>
    </dgm:pt>
    <dgm:pt modelId="{3EC36C04-7641-4E9B-A02F-D215159AD7C8}" type="parTrans" cxnId="{31ACF31E-3583-4E34-A95D-13488D769185}">
      <dgm:prSet/>
      <dgm:spPr/>
      <dgm:t>
        <a:bodyPr/>
        <a:lstStyle/>
        <a:p>
          <a:endParaRPr lang="en-US"/>
        </a:p>
      </dgm:t>
    </dgm:pt>
    <dgm:pt modelId="{04D51918-79E3-4FEB-A69E-41B6D7D218D7}" type="sibTrans" cxnId="{31ACF31E-3583-4E34-A95D-13488D769185}">
      <dgm:prSet/>
      <dgm:spPr/>
      <dgm:t>
        <a:bodyPr/>
        <a:lstStyle/>
        <a:p>
          <a:endParaRPr lang="en-US"/>
        </a:p>
      </dgm:t>
    </dgm:pt>
    <dgm:pt modelId="{34020687-B922-495E-8780-4B9282E3BBC7}">
      <dgm:prSet/>
      <dgm:spPr/>
      <dgm:t>
        <a:bodyPr/>
        <a:lstStyle/>
        <a:p>
          <a:r>
            <a:rPr lang="pt-BR" b="0" i="0"/>
            <a:t>Step Functions</a:t>
          </a:r>
          <a:endParaRPr lang="en-US"/>
        </a:p>
      </dgm:t>
    </dgm:pt>
    <dgm:pt modelId="{9E5041A1-558B-4B81-B53E-EFE2435470D4}" type="parTrans" cxnId="{3CE54361-CD51-4C14-A5DF-2F4848D0A666}">
      <dgm:prSet/>
      <dgm:spPr/>
      <dgm:t>
        <a:bodyPr/>
        <a:lstStyle/>
        <a:p>
          <a:endParaRPr lang="en-US"/>
        </a:p>
      </dgm:t>
    </dgm:pt>
    <dgm:pt modelId="{C467A157-62D0-4DF5-B9A8-C17EF0B92499}" type="sibTrans" cxnId="{3CE54361-CD51-4C14-A5DF-2F4848D0A666}">
      <dgm:prSet/>
      <dgm:spPr/>
      <dgm:t>
        <a:bodyPr/>
        <a:lstStyle/>
        <a:p>
          <a:endParaRPr lang="en-US"/>
        </a:p>
      </dgm:t>
    </dgm:pt>
    <dgm:pt modelId="{4F66675E-3BB0-4616-B634-7BC11A18310E}">
      <dgm:prSet/>
      <dgm:spPr/>
      <dgm:t>
        <a:bodyPr/>
        <a:lstStyle/>
        <a:p>
          <a:r>
            <a:rPr lang="pt-BR" b="0" i="0"/>
            <a:t>Fargate</a:t>
          </a:r>
          <a:endParaRPr lang="en-US"/>
        </a:p>
      </dgm:t>
    </dgm:pt>
    <dgm:pt modelId="{16112A5E-931C-4BF1-8256-3619D092E0C6}" type="parTrans" cxnId="{3741ADC6-BB19-4474-92D6-D1A0CB05E13F}">
      <dgm:prSet/>
      <dgm:spPr/>
      <dgm:t>
        <a:bodyPr/>
        <a:lstStyle/>
        <a:p>
          <a:endParaRPr lang="en-US"/>
        </a:p>
      </dgm:t>
    </dgm:pt>
    <dgm:pt modelId="{D322CA3D-054C-4C3E-8435-296F4DA61BED}" type="sibTrans" cxnId="{3741ADC6-BB19-4474-92D6-D1A0CB05E13F}">
      <dgm:prSet/>
      <dgm:spPr/>
      <dgm:t>
        <a:bodyPr/>
        <a:lstStyle/>
        <a:p>
          <a:endParaRPr lang="en-US"/>
        </a:p>
      </dgm:t>
    </dgm:pt>
    <dgm:pt modelId="{3E0BD6A5-FBAA-488F-B093-1EE1CB76C045}" type="pres">
      <dgm:prSet presAssocID="{8E38EB41-A523-4062-BA03-A137482B486B}" presName="Name0" presStyleCnt="0">
        <dgm:presLayoutVars>
          <dgm:dir/>
          <dgm:animLvl val="lvl"/>
          <dgm:resizeHandles val="exact"/>
        </dgm:presLayoutVars>
      </dgm:prSet>
      <dgm:spPr/>
    </dgm:pt>
    <dgm:pt modelId="{13BB1100-A2F0-4CA1-989D-84CF088FF359}" type="pres">
      <dgm:prSet presAssocID="{BA75B0EF-C5E7-45EB-9010-9E1A579DAA52}" presName="boxAndChildren" presStyleCnt="0"/>
      <dgm:spPr/>
    </dgm:pt>
    <dgm:pt modelId="{02B588E4-480F-4656-93F1-9DAD27064ADB}" type="pres">
      <dgm:prSet presAssocID="{BA75B0EF-C5E7-45EB-9010-9E1A579DAA52}" presName="parentTextBox" presStyleLbl="node1" presStyleIdx="0" presStyleCnt="2"/>
      <dgm:spPr/>
    </dgm:pt>
    <dgm:pt modelId="{CDFB647B-BC19-4293-98C2-4BBFBEE0EBDE}" type="pres">
      <dgm:prSet presAssocID="{BA75B0EF-C5E7-45EB-9010-9E1A579DAA52}" presName="entireBox" presStyleLbl="node1" presStyleIdx="0" presStyleCnt="2"/>
      <dgm:spPr/>
    </dgm:pt>
    <dgm:pt modelId="{F3A29709-DB55-47CB-A66E-5BA8640C7AD3}" type="pres">
      <dgm:prSet presAssocID="{BA75B0EF-C5E7-45EB-9010-9E1A579DAA52}" presName="descendantBox" presStyleCnt="0"/>
      <dgm:spPr/>
    </dgm:pt>
    <dgm:pt modelId="{C9E20194-3BCC-4257-82FD-205591DA68CE}" type="pres">
      <dgm:prSet presAssocID="{6479EA4A-A0D1-449C-8076-F3500B5F7B42}" presName="childTextBox" presStyleLbl="fgAccFollowNode1" presStyleIdx="0" presStyleCnt="10">
        <dgm:presLayoutVars>
          <dgm:bulletEnabled val="1"/>
        </dgm:presLayoutVars>
      </dgm:prSet>
      <dgm:spPr/>
    </dgm:pt>
    <dgm:pt modelId="{4F310ABF-81CA-4B39-B89C-E2A9DB43B761}" type="pres">
      <dgm:prSet presAssocID="{3CC94D4A-7535-4022-90FF-1C3B2FA0AE6C}" presName="childTextBox" presStyleLbl="fgAccFollowNode1" presStyleIdx="1" presStyleCnt="10">
        <dgm:presLayoutVars>
          <dgm:bulletEnabled val="1"/>
        </dgm:presLayoutVars>
      </dgm:prSet>
      <dgm:spPr/>
    </dgm:pt>
    <dgm:pt modelId="{F848862D-15E5-4E7E-BF4B-4E09C2E4D8DD}" type="pres">
      <dgm:prSet presAssocID="{64F2D691-3117-447C-B40E-9C96E5B76667}" presName="childTextBox" presStyleLbl="fgAccFollowNode1" presStyleIdx="2" presStyleCnt="10">
        <dgm:presLayoutVars>
          <dgm:bulletEnabled val="1"/>
        </dgm:presLayoutVars>
      </dgm:prSet>
      <dgm:spPr/>
    </dgm:pt>
    <dgm:pt modelId="{356701C4-0053-43B0-812C-B13616E0D235}" type="pres">
      <dgm:prSet presAssocID="{88BB565F-A915-46C6-B660-2FBA4FA29343}" presName="childTextBox" presStyleLbl="fgAccFollowNode1" presStyleIdx="3" presStyleCnt="10">
        <dgm:presLayoutVars>
          <dgm:bulletEnabled val="1"/>
        </dgm:presLayoutVars>
      </dgm:prSet>
      <dgm:spPr/>
    </dgm:pt>
    <dgm:pt modelId="{B9D9CB43-4960-487D-8766-91977637212D}" type="pres">
      <dgm:prSet presAssocID="{081A4FE6-F5FE-4DD0-B991-A01C929B1BE6}" presName="childTextBox" presStyleLbl="fgAccFollowNode1" presStyleIdx="4" presStyleCnt="10">
        <dgm:presLayoutVars>
          <dgm:bulletEnabled val="1"/>
        </dgm:presLayoutVars>
      </dgm:prSet>
      <dgm:spPr/>
    </dgm:pt>
    <dgm:pt modelId="{A947F157-8D93-4A83-9B83-4752BCF76414}" type="pres">
      <dgm:prSet presAssocID="{009BE9FF-6801-4012-B49A-5CEC5B8C0348}" presName="childTextBox" presStyleLbl="fgAccFollowNode1" presStyleIdx="5" presStyleCnt="10">
        <dgm:presLayoutVars>
          <dgm:bulletEnabled val="1"/>
        </dgm:presLayoutVars>
      </dgm:prSet>
      <dgm:spPr/>
    </dgm:pt>
    <dgm:pt modelId="{4EF79DAA-69A6-48A5-9138-CF4FACF21D21}" type="pres">
      <dgm:prSet presAssocID="{8ACF7019-74AC-4A84-BD1F-4E31E15C2DFA}" presName="childTextBox" presStyleLbl="fgAccFollowNode1" presStyleIdx="6" presStyleCnt="10">
        <dgm:presLayoutVars>
          <dgm:bulletEnabled val="1"/>
        </dgm:presLayoutVars>
      </dgm:prSet>
      <dgm:spPr/>
    </dgm:pt>
    <dgm:pt modelId="{EA6AF35A-C1BC-4338-8D51-4C088A20BF28}" type="pres">
      <dgm:prSet presAssocID="{2EC991C5-B629-484C-83FC-DBD892B6D916}" presName="childTextBox" presStyleLbl="fgAccFollowNode1" presStyleIdx="7" presStyleCnt="10">
        <dgm:presLayoutVars>
          <dgm:bulletEnabled val="1"/>
        </dgm:presLayoutVars>
      </dgm:prSet>
      <dgm:spPr/>
    </dgm:pt>
    <dgm:pt modelId="{8852DDC2-8B23-42E4-9BB9-382868D87BFC}" type="pres">
      <dgm:prSet presAssocID="{34020687-B922-495E-8780-4B9282E3BBC7}" presName="childTextBox" presStyleLbl="fgAccFollowNode1" presStyleIdx="8" presStyleCnt="10">
        <dgm:presLayoutVars>
          <dgm:bulletEnabled val="1"/>
        </dgm:presLayoutVars>
      </dgm:prSet>
      <dgm:spPr/>
    </dgm:pt>
    <dgm:pt modelId="{A23D0E6C-E0A9-4682-891B-C36453F8CF0B}" type="pres">
      <dgm:prSet presAssocID="{4F66675E-3BB0-4616-B634-7BC11A18310E}" presName="childTextBox" presStyleLbl="fgAccFollowNode1" presStyleIdx="9" presStyleCnt="10">
        <dgm:presLayoutVars>
          <dgm:bulletEnabled val="1"/>
        </dgm:presLayoutVars>
      </dgm:prSet>
      <dgm:spPr/>
    </dgm:pt>
    <dgm:pt modelId="{1EE63261-6768-48CA-9113-FF30125BC86C}" type="pres">
      <dgm:prSet presAssocID="{64776F51-6060-4B04-BB17-233A6CA929AD}" presName="sp" presStyleCnt="0"/>
      <dgm:spPr/>
    </dgm:pt>
    <dgm:pt modelId="{4C242C8A-318A-47E7-B94F-E95D9425030B}" type="pres">
      <dgm:prSet presAssocID="{33AF325F-7BA9-45E8-8B52-3B9916FCB409}" presName="arrowAndChildren" presStyleCnt="0"/>
      <dgm:spPr/>
    </dgm:pt>
    <dgm:pt modelId="{91D11B5F-35D3-4FC7-A8B5-25BB420D0CA7}" type="pres">
      <dgm:prSet presAssocID="{33AF325F-7BA9-45E8-8B52-3B9916FCB409}" presName="parentTextArrow" presStyleLbl="node1" presStyleIdx="1" presStyleCnt="2"/>
      <dgm:spPr/>
    </dgm:pt>
  </dgm:ptLst>
  <dgm:cxnLst>
    <dgm:cxn modelId="{26FE2C01-865D-4304-8CEE-90E7B2DC6549}" type="presOf" srcId="{64F2D691-3117-447C-B40E-9C96E5B76667}" destId="{F848862D-15E5-4E7E-BF4B-4E09C2E4D8DD}" srcOrd="0" destOrd="0" presId="urn:microsoft.com/office/officeart/2005/8/layout/process4"/>
    <dgm:cxn modelId="{31ACF31E-3583-4E34-A95D-13488D769185}" srcId="{BA75B0EF-C5E7-45EB-9010-9E1A579DAA52}" destId="{2EC991C5-B629-484C-83FC-DBD892B6D916}" srcOrd="7" destOrd="0" parTransId="{3EC36C04-7641-4E9B-A02F-D215159AD7C8}" sibTransId="{04D51918-79E3-4FEB-A69E-41B6D7D218D7}"/>
    <dgm:cxn modelId="{5BF91E1F-2445-44B4-B495-0A3EB0E11754}" type="presOf" srcId="{6479EA4A-A0D1-449C-8076-F3500B5F7B42}" destId="{C9E20194-3BCC-4257-82FD-205591DA68CE}" srcOrd="0" destOrd="0" presId="urn:microsoft.com/office/officeart/2005/8/layout/process4"/>
    <dgm:cxn modelId="{5865A324-4AB6-49AD-A65F-25BF0FB754B1}" type="presOf" srcId="{88BB565F-A915-46C6-B660-2FBA4FA29343}" destId="{356701C4-0053-43B0-812C-B13616E0D235}" srcOrd="0" destOrd="0" presId="urn:microsoft.com/office/officeart/2005/8/layout/process4"/>
    <dgm:cxn modelId="{3D6AC72C-EF2B-4E58-9C62-FA312EB8B58D}" srcId="{8E38EB41-A523-4062-BA03-A137482B486B}" destId="{33AF325F-7BA9-45E8-8B52-3B9916FCB409}" srcOrd="0" destOrd="0" parTransId="{7B53EFC9-F782-45E7-B6CA-F4313E4E13FA}" sibTransId="{64776F51-6060-4B04-BB17-233A6CA929AD}"/>
    <dgm:cxn modelId="{1E7FA95B-B719-4744-BBF5-21095C226188}" srcId="{BA75B0EF-C5E7-45EB-9010-9E1A579DAA52}" destId="{6479EA4A-A0D1-449C-8076-F3500B5F7B42}" srcOrd="0" destOrd="0" parTransId="{8F5AC99C-C99E-46FD-81F1-5DFA4F589B11}" sibTransId="{8909A375-0571-467C-82CF-80D5E243B5BC}"/>
    <dgm:cxn modelId="{3CE54361-CD51-4C14-A5DF-2F4848D0A666}" srcId="{BA75B0EF-C5E7-45EB-9010-9E1A579DAA52}" destId="{34020687-B922-495E-8780-4B9282E3BBC7}" srcOrd="8" destOrd="0" parTransId="{9E5041A1-558B-4B81-B53E-EFE2435470D4}" sibTransId="{C467A157-62D0-4DF5-B9A8-C17EF0B92499}"/>
    <dgm:cxn modelId="{10D34143-60D9-4BAF-9602-C54F0F8BFC36}" type="presOf" srcId="{4F66675E-3BB0-4616-B634-7BC11A18310E}" destId="{A23D0E6C-E0A9-4682-891B-C36453F8CF0B}" srcOrd="0" destOrd="0" presId="urn:microsoft.com/office/officeart/2005/8/layout/process4"/>
    <dgm:cxn modelId="{5A457866-E7D9-4616-A1A9-9680B8958B57}" type="presOf" srcId="{BA75B0EF-C5E7-45EB-9010-9E1A579DAA52}" destId="{02B588E4-480F-4656-93F1-9DAD27064ADB}" srcOrd="0" destOrd="0" presId="urn:microsoft.com/office/officeart/2005/8/layout/process4"/>
    <dgm:cxn modelId="{CA3C1F70-9468-4748-82A1-0601A0C2339F}" srcId="{BA75B0EF-C5E7-45EB-9010-9E1A579DAA52}" destId="{88BB565F-A915-46C6-B660-2FBA4FA29343}" srcOrd="3" destOrd="0" parTransId="{6911C1A0-39CD-40FF-A658-69F8069E1CEE}" sibTransId="{CCC8C9DC-25C6-4B35-A0A8-6DFB7090882E}"/>
    <dgm:cxn modelId="{A177D375-04C1-4662-B67B-A9860D67AE72}" type="presOf" srcId="{081A4FE6-F5FE-4DD0-B991-A01C929B1BE6}" destId="{B9D9CB43-4960-487D-8766-91977637212D}" srcOrd="0" destOrd="0" presId="urn:microsoft.com/office/officeart/2005/8/layout/process4"/>
    <dgm:cxn modelId="{24908E57-4B71-423A-AF32-8F2D4873B103}" type="presOf" srcId="{8E38EB41-A523-4062-BA03-A137482B486B}" destId="{3E0BD6A5-FBAA-488F-B093-1EE1CB76C045}" srcOrd="0" destOrd="0" presId="urn:microsoft.com/office/officeart/2005/8/layout/process4"/>
    <dgm:cxn modelId="{0637925A-D6E0-4DD1-853D-692C5264980E}" type="presOf" srcId="{34020687-B922-495E-8780-4B9282E3BBC7}" destId="{8852DDC2-8B23-42E4-9BB9-382868D87BFC}" srcOrd="0" destOrd="0" presId="urn:microsoft.com/office/officeart/2005/8/layout/process4"/>
    <dgm:cxn modelId="{1D1E377E-CB97-4254-9285-8AEC2C2EA7C6}" type="presOf" srcId="{33AF325F-7BA9-45E8-8B52-3B9916FCB409}" destId="{91D11B5F-35D3-4FC7-A8B5-25BB420D0CA7}" srcOrd="0" destOrd="0" presId="urn:microsoft.com/office/officeart/2005/8/layout/process4"/>
    <dgm:cxn modelId="{48780780-DFFB-48A1-BDF1-BF1FBF23F6B1}" type="presOf" srcId="{BA75B0EF-C5E7-45EB-9010-9E1A579DAA52}" destId="{CDFB647B-BC19-4293-98C2-4BBFBEE0EBDE}" srcOrd="1" destOrd="0" presId="urn:microsoft.com/office/officeart/2005/8/layout/process4"/>
    <dgm:cxn modelId="{3D85C883-5E77-422C-94C0-4E2DDD70CA87}" type="presOf" srcId="{009BE9FF-6801-4012-B49A-5CEC5B8C0348}" destId="{A947F157-8D93-4A83-9B83-4752BCF76414}" srcOrd="0" destOrd="0" presId="urn:microsoft.com/office/officeart/2005/8/layout/process4"/>
    <dgm:cxn modelId="{57B01487-1629-4B22-B5D1-E4C29AE59A41}" srcId="{BA75B0EF-C5E7-45EB-9010-9E1A579DAA52}" destId="{8ACF7019-74AC-4A84-BD1F-4E31E15C2DFA}" srcOrd="6" destOrd="0" parTransId="{78EB26FC-BF48-4BCE-BA3A-E260A37C8AA6}" sibTransId="{B9736A3D-F82D-4B2E-8591-34D5E945B7AD}"/>
    <dgm:cxn modelId="{10F7DB8A-A686-438E-9847-FB087B417E5E}" srcId="{BA75B0EF-C5E7-45EB-9010-9E1A579DAA52}" destId="{081A4FE6-F5FE-4DD0-B991-A01C929B1BE6}" srcOrd="4" destOrd="0" parTransId="{AAAC33EB-91DF-44BA-AD78-6B925DDAA05E}" sibTransId="{F6EB7C8A-9DD9-4354-A0DC-9B6292606594}"/>
    <dgm:cxn modelId="{9DA0D8A5-A707-4EF8-B53A-A46D4A0EA17D}" srcId="{BA75B0EF-C5E7-45EB-9010-9E1A579DAA52}" destId="{64F2D691-3117-447C-B40E-9C96E5B76667}" srcOrd="2" destOrd="0" parTransId="{DAC42978-C973-45C6-BA2F-96F65F0E6786}" sibTransId="{2973C1D3-F243-4734-BDB7-57E6FC17263C}"/>
    <dgm:cxn modelId="{A2169FAC-921A-4333-B86C-AA8274CB0210}" type="presOf" srcId="{3CC94D4A-7535-4022-90FF-1C3B2FA0AE6C}" destId="{4F310ABF-81CA-4B39-B89C-E2A9DB43B761}" srcOrd="0" destOrd="0" presId="urn:microsoft.com/office/officeart/2005/8/layout/process4"/>
    <dgm:cxn modelId="{688FCCBA-CD2C-48F0-8608-D5F79D3D7288}" srcId="{BA75B0EF-C5E7-45EB-9010-9E1A579DAA52}" destId="{009BE9FF-6801-4012-B49A-5CEC5B8C0348}" srcOrd="5" destOrd="0" parTransId="{63A933AE-8B70-457E-8BE9-0FC39630CDAA}" sibTransId="{6A747AA9-55F3-4580-B56A-102DAF1C83EF}"/>
    <dgm:cxn modelId="{3741ADC6-BB19-4474-92D6-D1A0CB05E13F}" srcId="{BA75B0EF-C5E7-45EB-9010-9E1A579DAA52}" destId="{4F66675E-3BB0-4616-B634-7BC11A18310E}" srcOrd="9" destOrd="0" parTransId="{16112A5E-931C-4BF1-8256-3619D092E0C6}" sibTransId="{D322CA3D-054C-4C3E-8435-296F4DA61BED}"/>
    <dgm:cxn modelId="{B473C1C9-8845-44BD-B128-BCF3213BEAB1}" type="presOf" srcId="{8ACF7019-74AC-4A84-BD1F-4E31E15C2DFA}" destId="{4EF79DAA-69A6-48A5-9138-CF4FACF21D21}" srcOrd="0" destOrd="0" presId="urn:microsoft.com/office/officeart/2005/8/layout/process4"/>
    <dgm:cxn modelId="{8AEA43D9-142D-4E3A-A287-827BA1425897}" srcId="{BA75B0EF-C5E7-45EB-9010-9E1A579DAA52}" destId="{3CC94D4A-7535-4022-90FF-1C3B2FA0AE6C}" srcOrd="1" destOrd="0" parTransId="{97DE11F5-FD2F-48FD-9377-FF296784E1CA}" sibTransId="{2D6475F2-0661-4E32-8EF3-68DC6100D5BC}"/>
    <dgm:cxn modelId="{070ED5E6-F05F-4757-949B-34711B117238}" type="presOf" srcId="{2EC991C5-B629-484C-83FC-DBD892B6D916}" destId="{EA6AF35A-C1BC-4338-8D51-4C088A20BF28}" srcOrd="0" destOrd="0" presId="urn:microsoft.com/office/officeart/2005/8/layout/process4"/>
    <dgm:cxn modelId="{9B40B6FE-BE4B-43FD-8DBA-868C360B5B6C}" srcId="{8E38EB41-A523-4062-BA03-A137482B486B}" destId="{BA75B0EF-C5E7-45EB-9010-9E1A579DAA52}" srcOrd="1" destOrd="0" parTransId="{9C336140-A1A9-4C00-8F60-329CB351270F}" sibTransId="{8E39E834-576F-48B5-8525-4D3D2D4D624B}"/>
    <dgm:cxn modelId="{4BBBD726-0950-4CF9-8F99-8B72A9F15AE9}" type="presParOf" srcId="{3E0BD6A5-FBAA-488F-B093-1EE1CB76C045}" destId="{13BB1100-A2F0-4CA1-989D-84CF088FF359}" srcOrd="0" destOrd="0" presId="urn:microsoft.com/office/officeart/2005/8/layout/process4"/>
    <dgm:cxn modelId="{FB6D3A6C-A7C2-4C9A-855D-2B7925502CBC}" type="presParOf" srcId="{13BB1100-A2F0-4CA1-989D-84CF088FF359}" destId="{02B588E4-480F-4656-93F1-9DAD27064ADB}" srcOrd="0" destOrd="0" presId="urn:microsoft.com/office/officeart/2005/8/layout/process4"/>
    <dgm:cxn modelId="{47F0DC8C-F428-4B8D-AAF9-7AAA8C6B7935}" type="presParOf" srcId="{13BB1100-A2F0-4CA1-989D-84CF088FF359}" destId="{CDFB647B-BC19-4293-98C2-4BBFBEE0EBDE}" srcOrd="1" destOrd="0" presId="urn:microsoft.com/office/officeart/2005/8/layout/process4"/>
    <dgm:cxn modelId="{35FE799D-C658-4DBC-BCAF-634D1EC2FE9C}" type="presParOf" srcId="{13BB1100-A2F0-4CA1-989D-84CF088FF359}" destId="{F3A29709-DB55-47CB-A66E-5BA8640C7AD3}" srcOrd="2" destOrd="0" presId="urn:microsoft.com/office/officeart/2005/8/layout/process4"/>
    <dgm:cxn modelId="{0BCDE804-DE0C-4181-A028-A4CEDF927AF0}" type="presParOf" srcId="{F3A29709-DB55-47CB-A66E-5BA8640C7AD3}" destId="{C9E20194-3BCC-4257-82FD-205591DA68CE}" srcOrd="0" destOrd="0" presId="urn:microsoft.com/office/officeart/2005/8/layout/process4"/>
    <dgm:cxn modelId="{6A0C65D8-EE6B-4062-8867-D73711F38338}" type="presParOf" srcId="{F3A29709-DB55-47CB-A66E-5BA8640C7AD3}" destId="{4F310ABF-81CA-4B39-B89C-E2A9DB43B761}" srcOrd="1" destOrd="0" presId="urn:microsoft.com/office/officeart/2005/8/layout/process4"/>
    <dgm:cxn modelId="{7A25810B-34C9-40F2-AC31-FCD3E5683675}" type="presParOf" srcId="{F3A29709-DB55-47CB-A66E-5BA8640C7AD3}" destId="{F848862D-15E5-4E7E-BF4B-4E09C2E4D8DD}" srcOrd="2" destOrd="0" presId="urn:microsoft.com/office/officeart/2005/8/layout/process4"/>
    <dgm:cxn modelId="{B6B29133-FF24-4E7A-A245-2AC5B0B8C7BB}" type="presParOf" srcId="{F3A29709-DB55-47CB-A66E-5BA8640C7AD3}" destId="{356701C4-0053-43B0-812C-B13616E0D235}" srcOrd="3" destOrd="0" presId="urn:microsoft.com/office/officeart/2005/8/layout/process4"/>
    <dgm:cxn modelId="{0431DD44-192E-4DB4-AA89-DF83C175F7F6}" type="presParOf" srcId="{F3A29709-DB55-47CB-A66E-5BA8640C7AD3}" destId="{B9D9CB43-4960-487D-8766-91977637212D}" srcOrd="4" destOrd="0" presId="urn:microsoft.com/office/officeart/2005/8/layout/process4"/>
    <dgm:cxn modelId="{E826C9E8-9B72-426A-82A0-314C9E145B47}" type="presParOf" srcId="{F3A29709-DB55-47CB-A66E-5BA8640C7AD3}" destId="{A947F157-8D93-4A83-9B83-4752BCF76414}" srcOrd="5" destOrd="0" presId="urn:microsoft.com/office/officeart/2005/8/layout/process4"/>
    <dgm:cxn modelId="{94428FBF-8FCB-45D1-B362-21F0CCEDAEC9}" type="presParOf" srcId="{F3A29709-DB55-47CB-A66E-5BA8640C7AD3}" destId="{4EF79DAA-69A6-48A5-9138-CF4FACF21D21}" srcOrd="6" destOrd="0" presId="urn:microsoft.com/office/officeart/2005/8/layout/process4"/>
    <dgm:cxn modelId="{02E36E40-5567-46DD-8DAE-97E8AB1E2DD3}" type="presParOf" srcId="{F3A29709-DB55-47CB-A66E-5BA8640C7AD3}" destId="{EA6AF35A-C1BC-4338-8D51-4C088A20BF28}" srcOrd="7" destOrd="0" presId="urn:microsoft.com/office/officeart/2005/8/layout/process4"/>
    <dgm:cxn modelId="{BEB7F195-493A-4A30-AA94-09AA1BF8F9CA}" type="presParOf" srcId="{F3A29709-DB55-47CB-A66E-5BA8640C7AD3}" destId="{8852DDC2-8B23-42E4-9BB9-382868D87BFC}" srcOrd="8" destOrd="0" presId="urn:microsoft.com/office/officeart/2005/8/layout/process4"/>
    <dgm:cxn modelId="{12D59ED9-02DB-4CC9-9929-AC7F5D22A1F0}" type="presParOf" srcId="{F3A29709-DB55-47CB-A66E-5BA8640C7AD3}" destId="{A23D0E6C-E0A9-4682-891B-C36453F8CF0B}" srcOrd="9" destOrd="0" presId="urn:microsoft.com/office/officeart/2005/8/layout/process4"/>
    <dgm:cxn modelId="{02D47A27-76CF-4402-BFA0-9C82B7BDEC9E}" type="presParOf" srcId="{3E0BD6A5-FBAA-488F-B093-1EE1CB76C045}" destId="{1EE63261-6768-48CA-9113-FF30125BC86C}" srcOrd="1" destOrd="0" presId="urn:microsoft.com/office/officeart/2005/8/layout/process4"/>
    <dgm:cxn modelId="{0AF27AB9-13D4-4847-90EF-5B24C3F7F505}" type="presParOf" srcId="{3E0BD6A5-FBAA-488F-B093-1EE1CB76C045}" destId="{4C242C8A-318A-47E7-B94F-E95D9425030B}" srcOrd="2" destOrd="0" presId="urn:microsoft.com/office/officeart/2005/8/layout/process4"/>
    <dgm:cxn modelId="{79039CE7-ACC4-4C4F-9DA6-728F05F80034}" type="presParOf" srcId="{4C242C8A-318A-47E7-B94F-E95D9425030B}" destId="{91D11B5F-35D3-4FC7-A8B5-25BB420D0C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8D79A8-8035-4256-9388-AE05DBC1BEE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717472C-346A-4CF4-B2EC-0B15AE6370A1}">
      <dgm:prSet/>
      <dgm:spPr/>
      <dgm:t>
        <a:bodyPr/>
        <a:lstStyle/>
        <a:p>
          <a:r>
            <a:rPr lang="pt-BR"/>
            <a:t>Alocação de memória: 128 MB – 10 GB (incrementos de 1 MB)</a:t>
          </a:r>
          <a:endParaRPr lang="en-US"/>
        </a:p>
      </dgm:t>
    </dgm:pt>
    <dgm:pt modelId="{69295144-CC0F-409E-8E72-16C27E828C0D}" type="parTrans" cxnId="{5FD6B3D1-7E80-4C00-9CD5-00371D3A60DC}">
      <dgm:prSet/>
      <dgm:spPr/>
      <dgm:t>
        <a:bodyPr/>
        <a:lstStyle/>
        <a:p>
          <a:endParaRPr lang="en-US"/>
        </a:p>
      </dgm:t>
    </dgm:pt>
    <dgm:pt modelId="{853E89BB-E9D6-45D3-8FBA-C46E32653ACD}" type="sibTrans" cxnId="{5FD6B3D1-7E80-4C00-9CD5-00371D3A60DC}">
      <dgm:prSet/>
      <dgm:spPr/>
      <dgm:t>
        <a:bodyPr/>
        <a:lstStyle/>
        <a:p>
          <a:endParaRPr lang="en-US"/>
        </a:p>
      </dgm:t>
    </dgm:pt>
    <dgm:pt modelId="{97DAE506-93CA-4988-B859-79357B38BF61}">
      <dgm:prSet/>
      <dgm:spPr/>
      <dgm:t>
        <a:bodyPr/>
        <a:lstStyle/>
        <a:p>
          <a:r>
            <a:rPr lang="pt-BR"/>
            <a:t>Tempo máximo de execução: 900 segundos (15 minutos)</a:t>
          </a:r>
          <a:endParaRPr lang="en-US"/>
        </a:p>
      </dgm:t>
    </dgm:pt>
    <dgm:pt modelId="{C40F7D85-E26F-4CDD-A0B6-C3730D973539}" type="parTrans" cxnId="{297CC1A0-E6E6-458B-8165-20B404FCA893}">
      <dgm:prSet/>
      <dgm:spPr/>
      <dgm:t>
        <a:bodyPr/>
        <a:lstStyle/>
        <a:p>
          <a:endParaRPr lang="en-US"/>
        </a:p>
      </dgm:t>
    </dgm:pt>
    <dgm:pt modelId="{B68C5233-6866-4676-9CF7-EF4345EEC753}" type="sibTrans" cxnId="{297CC1A0-E6E6-458B-8165-20B404FCA893}">
      <dgm:prSet/>
      <dgm:spPr/>
      <dgm:t>
        <a:bodyPr/>
        <a:lstStyle/>
        <a:p>
          <a:endParaRPr lang="en-US"/>
        </a:p>
      </dgm:t>
    </dgm:pt>
    <dgm:pt modelId="{7411E11C-6A04-4A7D-ADC8-9BCA6ACEB687}">
      <dgm:prSet/>
      <dgm:spPr/>
      <dgm:t>
        <a:bodyPr/>
        <a:lstStyle/>
        <a:p>
          <a:r>
            <a:rPr lang="pt-BR"/>
            <a:t>Execuções simultâneas: 1000 (pode ser aumentada)</a:t>
          </a:r>
          <a:endParaRPr lang="en-US"/>
        </a:p>
      </dgm:t>
    </dgm:pt>
    <dgm:pt modelId="{22BEDADF-AB64-40D2-8091-F1560D17AF5D}" type="parTrans" cxnId="{3AB6300C-C404-4D86-8238-095CBFE2EEE1}">
      <dgm:prSet/>
      <dgm:spPr/>
      <dgm:t>
        <a:bodyPr/>
        <a:lstStyle/>
        <a:p>
          <a:endParaRPr lang="en-US"/>
        </a:p>
      </dgm:t>
    </dgm:pt>
    <dgm:pt modelId="{A3DBD4B5-DC7A-43AD-93FD-87A8011C328B}" type="sibTrans" cxnId="{3AB6300C-C404-4D86-8238-095CBFE2EEE1}">
      <dgm:prSet/>
      <dgm:spPr/>
      <dgm:t>
        <a:bodyPr/>
        <a:lstStyle/>
        <a:p>
          <a:endParaRPr lang="en-US"/>
        </a:p>
      </dgm:t>
    </dgm:pt>
    <dgm:pt modelId="{464654AD-FEF0-4A58-BD43-D2B2481D562F}">
      <dgm:prSet/>
      <dgm:spPr/>
      <dgm:t>
        <a:bodyPr/>
        <a:lstStyle/>
        <a:p>
          <a:r>
            <a:rPr lang="pt-BR"/>
            <a:t>Tamanho da implantação da função Lambda (.zip compactado): 50 MB</a:t>
          </a:r>
          <a:endParaRPr lang="en-US"/>
        </a:p>
      </dgm:t>
    </dgm:pt>
    <dgm:pt modelId="{2B791B16-BA7C-466B-971E-9163D2F7F666}" type="parTrans" cxnId="{ADA4AEA8-9FFB-4CC4-BC3B-E177616BD1D6}">
      <dgm:prSet/>
      <dgm:spPr/>
      <dgm:t>
        <a:bodyPr/>
        <a:lstStyle/>
        <a:p>
          <a:endParaRPr lang="en-US"/>
        </a:p>
      </dgm:t>
    </dgm:pt>
    <dgm:pt modelId="{06E1CB68-9D80-4A20-BBA4-DE648FF7385F}" type="sibTrans" cxnId="{ADA4AEA8-9FFB-4CC4-BC3B-E177616BD1D6}">
      <dgm:prSet/>
      <dgm:spPr/>
      <dgm:t>
        <a:bodyPr/>
        <a:lstStyle/>
        <a:p>
          <a:endParaRPr lang="en-US"/>
        </a:p>
      </dgm:t>
    </dgm:pt>
    <dgm:pt modelId="{ED01BF0E-690A-4B3B-9053-70BA00F69BC7}">
      <dgm:prSet/>
      <dgm:spPr/>
      <dgm:t>
        <a:bodyPr/>
        <a:lstStyle/>
        <a:p>
          <a:r>
            <a:rPr lang="pt-BR"/>
            <a:t>Tamanho da implantação descompactada (código + dependências): 250 MB</a:t>
          </a:r>
          <a:endParaRPr lang="en-US"/>
        </a:p>
      </dgm:t>
    </dgm:pt>
    <dgm:pt modelId="{96944E9B-D1D0-49A9-B8D3-D2031D192410}" type="parTrans" cxnId="{FF5805F3-452E-4C3F-BE47-D87B3F3E81AF}">
      <dgm:prSet/>
      <dgm:spPr/>
      <dgm:t>
        <a:bodyPr/>
        <a:lstStyle/>
        <a:p>
          <a:endParaRPr lang="en-US"/>
        </a:p>
      </dgm:t>
    </dgm:pt>
    <dgm:pt modelId="{B4A4515A-C82D-4389-B253-634A4B5E2449}" type="sibTrans" cxnId="{FF5805F3-452E-4C3F-BE47-D87B3F3E81AF}">
      <dgm:prSet/>
      <dgm:spPr/>
      <dgm:t>
        <a:bodyPr/>
        <a:lstStyle/>
        <a:p>
          <a:endParaRPr lang="en-US"/>
        </a:p>
      </dgm:t>
    </dgm:pt>
    <dgm:pt modelId="{FEC9FACD-E250-4807-B7CF-CED3D0A07F53}" type="pres">
      <dgm:prSet presAssocID="{598D79A8-8035-4256-9388-AE05DBC1BEEA}" presName="vert0" presStyleCnt="0">
        <dgm:presLayoutVars>
          <dgm:dir/>
          <dgm:animOne val="branch"/>
          <dgm:animLvl val="lvl"/>
        </dgm:presLayoutVars>
      </dgm:prSet>
      <dgm:spPr/>
    </dgm:pt>
    <dgm:pt modelId="{51638DD2-F8B7-4DC1-9003-78B7CF1C2EA6}" type="pres">
      <dgm:prSet presAssocID="{6717472C-346A-4CF4-B2EC-0B15AE6370A1}" presName="thickLine" presStyleLbl="alignNode1" presStyleIdx="0" presStyleCnt="5"/>
      <dgm:spPr/>
    </dgm:pt>
    <dgm:pt modelId="{A5E364A5-7B1A-4F4E-B3E0-7F61F78F46AA}" type="pres">
      <dgm:prSet presAssocID="{6717472C-346A-4CF4-B2EC-0B15AE6370A1}" presName="horz1" presStyleCnt="0"/>
      <dgm:spPr/>
    </dgm:pt>
    <dgm:pt modelId="{DEC1BA54-AEDE-4FFD-8897-50EB2EE53F8D}" type="pres">
      <dgm:prSet presAssocID="{6717472C-346A-4CF4-B2EC-0B15AE6370A1}" presName="tx1" presStyleLbl="revTx" presStyleIdx="0" presStyleCnt="5"/>
      <dgm:spPr/>
    </dgm:pt>
    <dgm:pt modelId="{7BFF8C09-5142-4A41-B1CE-EEB09312EE04}" type="pres">
      <dgm:prSet presAssocID="{6717472C-346A-4CF4-B2EC-0B15AE6370A1}" presName="vert1" presStyleCnt="0"/>
      <dgm:spPr/>
    </dgm:pt>
    <dgm:pt modelId="{3A111AE6-B26A-4D25-B3C3-5BEE88EF2301}" type="pres">
      <dgm:prSet presAssocID="{97DAE506-93CA-4988-B859-79357B38BF61}" presName="thickLine" presStyleLbl="alignNode1" presStyleIdx="1" presStyleCnt="5"/>
      <dgm:spPr/>
    </dgm:pt>
    <dgm:pt modelId="{A4B53039-D52A-4E6E-BF63-026562C7D152}" type="pres">
      <dgm:prSet presAssocID="{97DAE506-93CA-4988-B859-79357B38BF61}" presName="horz1" presStyleCnt="0"/>
      <dgm:spPr/>
    </dgm:pt>
    <dgm:pt modelId="{C2F9B8EA-05CF-4038-B2FD-33303CB72177}" type="pres">
      <dgm:prSet presAssocID="{97DAE506-93CA-4988-B859-79357B38BF61}" presName="tx1" presStyleLbl="revTx" presStyleIdx="1" presStyleCnt="5"/>
      <dgm:spPr/>
    </dgm:pt>
    <dgm:pt modelId="{AC431AEC-53D2-4BEC-AC38-F0C0812CD8B8}" type="pres">
      <dgm:prSet presAssocID="{97DAE506-93CA-4988-B859-79357B38BF61}" presName="vert1" presStyleCnt="0"/>
      <dgm:spPr/>
    </dgm:pt>
    <dgm:pt modelId="{78E38D2B-49F9-42C7-87A0-5DFEA29D9CA1}" type="pres">
      <dgm:prSet presAssocID="{7411E11C-6A04-4A7D-ADC8-9BCA6ACEB687}" presName="thickLine" presStyleLbl="alignNode1" presStyleIdx="2" presStyleCnt="5"/>
      <dgm:spPr/>
    </dgm:pt>
    <dgm:pt modelId="{45F3C3A3-2939-43E2-9659-9C74480CDB73}" type="pres">
      <dgm:prSet presAssocID="{7411E11C-6A04-4A7D-ADC8-9BCA6ACEB687}" presName="horz1" presStyleCnt="0"/>
      <dgm:spPr/>
    </dgm:pt>
    <dgm:pt modelId="{47F4F00F-60B3-4947-8A6E-C4BB59C84827}" type="pres">
      <dgm:prSet presAssocID="{7411E11C-6A04-4A7D-ADC8-9BCA6ACEB687}" presName="tx1" presStyleLbl="revTx" presStyleIdx="2" presStyleCnt="5"/>
      <dgm:spPr/>
    </dgm:pt>
    <dgm:pt modelId="{E2E5423E-0E15-47D0-8F4F-3C0E8B5980D6}" type="pres">
      <dgm:prSet presAssocID="{7411E11C-6A04-4A7D-ADC8-9BCA6ACEB687}" presName="vert1" presStyleCnt="0"/>
      <dgm:spPr/>
    </dgm:pt>
    <dgm:pt modelId="{C080969E-F13B-4125-A2D2-3008A0FC0621}" type="pres">
      <dgm:prSet presAssocID="{464654AD-FEF0-4A58-BD43-D2B2481D562F}" presName="thickLine" presStyleLbl="alignNode1" presStyleIdx="3" presStyleCnt="5"/>
      <dgm:spPr/>
    </dgm:pt>
    <dgm:pt modelId="{309505EC-AF95-48B2-86BA-EF6E73D4A39E}" type="pres">
      <dgm:prSet presAssocID="{464654AD-FEF0-4A58-BD43-D2B2481D562F}" presName="horz1" presStyleCnt="0"/>
      <dgm:spPr/>
    </dgm:pt>
    <dgm:pt modelId="{893539C3-91CE-45E1-B907-62206BD08714}" type="pres">
      <dgm:prSet presAssocID="{464654AD-FEF0-4A58-BD43-D2B2481D562F}" presName="tx1" presStyleLbl="revTx" presStyleIdx="3" presStyleCnt="5"/>
      <dgm:spPr/>
    </dgm:pt>
    <dgm:pt modelId="{73C6FF90-7C89-4A56-9D4A-4273AA127515}" type="pres">
      <dgm:prSet presAssocID="{464654AD-FEF0-4A58-BD43-D2B2481D562F}" presName="vert1" presStyleCnt="0"/>
      <dgm:spPr/>
    </dgm:pt>
    <dgm:pt modelId="{3F2A1740-C9A9-431B-9D9F-75A5ADF8D9D4}" type="pres">
      <dgm:prSet presAssocID="{ED01BF0E-690A-4B3B-9053-70BA00F69BC7}" presName="thickLine" presStyleLbl="alignNode1" presStyleIdx="4" presStyleCnt="5"/>
      <dgm:spPr/>
    </dgm:pt>
    <dgm:pt modelId="{F11F50E8-BB8F-482F-984D-7DFAC77C2EEB}" type="pres">
      <dgm:prSet presAssocID="{ED01BF0E-690A-4B3B-9053-70BA00F69BC7}" presName="horz1" presStyleCnt="0"/>
      <dgm:spPr/>
    </dgm:pt>
    <dgm:pt modelId="{DFEA5EF3-579D-45EF-BED4-18846A63D5AE}" type="pres">
      <dgm:prSet presAssocID="{ED01BF0E-690A-4B3B-9053-70BA00F69BC7}" presName="tx1" presStyleLbl="revTx" presStyleIdx="4" presStyleCnt="5"/>
      <dgm:spPr/>
    </dgm:pt>
    <dgm:pt modelId="{B159938E-8B5F-430C-A4A4-90916B8D61EC}" type="pres">
      <dgm:prSet presAssocID="{ED01BF0E-690A-4B3B-9053-70BA00F69BC7}" presName="vert1" presStyleCnt="0"/>
      <dgm:spPr/>
    </dgm:pt>
  </dgm:ptLst>
  <dgm:cxnLst>
    <dgm:cxn modelId="{7FCB0D09-A0AC-4D26-A86C-4ACABD033CF0}" type="presOf" srcId="{598D79A8-8035-4256-9388-AE05DBC1BEEA}" destId="{FEC9FACD-E250-4807-B7CF-CED3D0A07F53}" srcOrd="0" destOrd="0" presId="urn:microsoft.com/office/officeart/2008/layout/LinedList"/>
    <dgm:cxn modelId="{3AB6300C-C404-4D86-8238-095CBFE2EEE1}" srcId="{598D79A8-8035-4256-9388-AE05DBC1BEEA}" destId="{7411E11C-6A04-4A7D-ADC8-9BCA6ACEB687}" srcOrd="2" destOrd="0" parTransId="{22BEDADF-AB64-40D2-8091-F1560D17AF5D}" sibTransId="{A3DBD4B5-DC7A-43AD-93FD-87A8011C328B}"/>
    <dgm:cxn modelId="{41745941-BC0B-424B-8757-AA9AE393E9DF}" type="presOf" srcId="{464654AD-FEF0-4A58-BD43-D2B2481D562F}" destId="{893539C3-91CE-45E1-B907-62206BD08714}" srcOrd="0" destOrd="0" presId="urn:microsoft.com/office/officeart/2008/layout/LinedList"/>
    <dgm:cxn modelId="{297CC1A0-E6E6-458B-8165-20B404FCA893}" srcId="{598D79A8-8035-4256-9388-AE05DBC1BEEA}" destId="{97DAE506-93CA-4988-B859-79357B38BF61}" srcOrd="1" destOrd="0" parTransId="{C40F7D85-E26F-4CDD-A0B6-C3730D973539}" sibTransId="{B68C5233-6866-4676-9CF7-EF4345EEC753}"/>
    <dgm:cxn modelId="{ADA4AEA8-9FFB-4CC4-BC3B-E177616BD1D6}" srcId="{598D79A8-8035-4256-9388-AE05DBC1BEEA}" destId="{464654AD-FEF0-4A58-BD43-D2B2481D562F}" srcOrd="3" destOrd="0" parTransId="{2B791B16-BA7C-466B-971E-9163D2F7F666}" sibTransId="{06E1CB68-9D80-4A20-BBA4-DE648FF7385F}"/>
    <dgm:cxn modelId="{CCF78CAD-BB25-41BD-8E3B-A56121F3B702}" type="presOf" srcId="{7411E11C-6A04-4A7D-ADC8-9BCA6ACEB687}" destId="{47F4F00F-60B3-4947-8A6E-C4BB59C84827}" srcOrd="0" destOrd="0" presId="urn:microsoft.com/office/officeart/2008/layout/LinedList"/>
    <dgm:cxn modelId="{5B2058C2-0EAC-414F-BDFF-3141385C3548}" type="presOf" srcId="{6717472C-346A-4CF4-B2EC-0B15AE6370A1}" destId="{DEC1BA54-AEDE-4FFD-8897-50EB2EE53F8D}" srcOrd="0" destOrd="0" presId="urn:microsoft.com/office/officeart/2008/layout/LinedList"/>
    <dgm:cxn modelId="{5FD6B3D1-7E80-4C00-9CD5-00371D3A60DC}" srcId="{598D79A8-8035-4256-9388-AE05DBC1BEEA}" destId="{6717472C-346A-4CF4-B2EC-0B15AE6370A1}" srcOrd="0" destOrd="0" parTransId="{69295144-CC0F-409E-8E72-16C27E828C0D}" sibTransId="{853E89BB-E9D6-45D3-8FBA-C46E32653ACD}"/>
    <dgm:cxn modelId="{D0A58DD9-0C9C-4E1F-AB67-F62F887BD32A}" type="presOf" srcId="{ED01BF0E-690A-4B3B-9053-70BA00F69BC7}" destId="{DFEA5EF3-579D-45EF-BED4-18846A63D5AE}" srcOrd="0" destOrd="0" presId="urn:microsoft.com/office/officeart/2008/layout/LinedList"/>
    <dgm:cxn modelId="{FF5805F3-452E-4C3F-BE47-D87B3F3E81AF}" srcId="{598D79A8-8035-4256-9388-AE05DBC1BEEA}" destId="{ED01BF0E-690A-4B3B-9053-70BA00F69BC7}" srcOrd="4" destOrd="0" parTransId="{96944E9B-D1D0-49A9-B8D3-D2031D192410}" sibTransId="{B4A4515A-C82D-4389-B253-634A4B5E2449}"/>
    <dgm:cxn modelId="{E829ACFA-2956-470A-973E-5D5AEE75EA48}" type="presOf" srcId="{97DAE506-93CA-4988-B859-79357B38BF61}" destId="{C2F9B8EA-05CF-4038-B2FD-33303CB72177}" srcOrd="0" destOrd="0" presId="urn:microsoft.com/office/officeart/2008/layout/LinedList"/>
    <dgm:cxn modelId="{543AF906-B29A-4683-9388-BEBEDC978161}" type="presParOf" srcId="{FEC9FACD-E250-4807-B7CF-CED3D0A07F53}" destId="{51638DD2-F8B7-4DC1-9003-78B7CF1C2EA6}" srcOrd="0" destOrd="0" presId="urn:microsoft.com/office/officeart/2008/layout/LinedList"/>
    <dgm:cxn modelId="{D959AA7D-EDE0-40CB-90BA-FD5E03B6CC05}" type="presParOf" srcId="{FEC9FACD-E250-4807-B7CF-CED3D0A07F53}" destId="{A5E364A5-7B1A-4F4E-B3E0-7F61F78F46AA}" srcOrd="1" destOrd="0" presId="urn:microsoft.com/office/officeart/2008/layout/LinedList"/>
    <dgm:cxn modelId="{5E4D12AA-0762-4562-9E06-D308B83FB3F4}" type="presParOf" srcId="{A5E364A5-7B1A-4F4E-B3E0-7F61F78F46AA}" destId="{DEC1BA54-AEDE-4FFD-8897-50EB2EE53F8D}" srcOrd="0" destOrd="0" presId="urn:microsoft.com/office/officeart/2008/layout/LinedList"/>
    <dgm:cxn modelId="{4DADA3F2-0CBE-4E95-9B21-401D84C1C34B}" type="presParOf" srcId="{A5E364A5-7B1A-4F4E-B3E0-7F61F78F46AA}" destId="{7BFF8C09-5142-4A41-B1CE-EEB09312EE04}" srcOrd="1" destOrd="0" presId="urn:microsoft.com/office/officeart/2008/layout/LinedList"/>
    <dgm:cxn modelId="{DFEA6208-8519-4056-B384-AF5B6DD7D962}" type="presParOf" srcId="{FEC9FACD-E250-4807-B7CF-CED3D0A07F53}" destId="{3A111AE6-B26A-4D25-B3C3-5BEE88EF2301}" srcOrd="2" destOrd="0" presId="urn:microsoft.com/office/officeart/2008/layout/LinedList"/>
    <dgm:cxn modelId="{C424FC1C-EB6F-4078-B423-78B5645CB987}" type="presParOf" srcId="{FEC9FACD-E250-4807-B7CF-CED3D0A07F53}" destId="{A4B53039-D52A-4E6E-BF63-026562C7D152}" srcOrd="3" destOrd="0" presId="urn:microsoft.com/office/officeart/2008/layout/LinedList"/>
    <dgm:cxn modelId="{7E8EE305-056D-410D-95CE-16B7425404F9}" type="presParOf" srcId="{A4B53039-D52A-4E6E-BF63-026562C7D152}" destId="{C2F9B8EA-05CF-4038-B2FD-33303CB72177}" srcOrd="0" destOrd="0" presId="urn:microsoft.com/office/officeart/2008/layout/LinedList"/>
    <dgm:cxn modelId="{FCBAC544-9870-4229-A7D1-B65C95264F47}" type="presParOf" srcId="{A4B53039-D52A-4E6E-BF63-026562C7D152}" destId="{AC431AEC-53D2-4BEC-AC38-F0C0812CD8B8}" srcOrd="1" destOrd="0" presId="urn:microsoft.com/office/officeart/2008/layout/LinedList"/>
    <dgm:cxn modelId="{14FF9CE8-7F32-400F-ADAD-085A709048F5}" type="presParOf" srcId="{FEC9FACD-E250-4807-B7CF-CED3D0A07F53}" destId="{78E38D2B-49F9-42C7-87A0-5DFEA29D9CA1}" srcOrd="4" destOrd="0" presId="urn:microsoft.com/office/officeart/2008/layout/LinedList"/>
    <dgm:cxn modelId="{76D13FA0-72CE-4CE5-AC36-7155D8C13A81}" type="presParOf" srcId="{FEC9FACD-E250-4807-B7CF-CED3D0A07F53}" destId="{45F3C3A3-2939-43E2-9659-9C74480CDB73}" srcOrd="5" destOrd="0" presId="urn:microsoft.com/office/officeart/2008/layout/LinedList"/>
    <dgm:cxn modelId="{11A27DBF-FE3E-4A41-A50F-0AF7B275F3E4}" type="presParOf" srcId="{45F3C3A3-2939-43E2-9659-9C74480CDB73}" destId="{47F4F00F-60B3-4947-8A6E-C4BB59C84827}" srcOrd="0" destOrd="0" presId="urn:microsoft.com/office/officeart/2008/layout/LinedList"/>
    <dgm:cxn modelId="{EF30D87A-8E36-4CD8-84E5-8A5FDE966F97}" type="presParOf" srcId="{45F3C3A3-2939-43E2-9659-9C74480CDB73}" destId="{E2E5423E-0E15-47D0-8F4F-3C0E8B5980D6}" srcOrd="1" destOrd="0" presId="urn:microsoft.com/office/officeart/2008/layout/LinedList"/>
    <dgm:cxn modelId="{A0F003D3-5DA8-4119-BC57-5F89520E6724}" type="presParOf" srcId="{FEC9FACD-E250-4807-B7CF-CED3D0A07F53}" destId="{C080969E-F13B-4125-A2D2-3008A0FC0621}" srcOrd="6" destOrd="0" presId="urn:microsoft.com/office/officeart/2008/layout/LinedList"/>
    <dgm:cxn modelId="{07A325F6-F105-47BE-903E-E4CBDFF93CA7}" type="presParOf" srcId="{FEC9FACD-E250-4807-B7CF-CED3D0A07F53}" destId="{309505EC-AF95-48B2-86BA-EF6E73D4A39E}" srcOrd="7" destOrd="0" presId="urn:microsoft.com/office/officeart/2008/layout/LinedList"/>
    <dgm:cxn modelId="{308685C9-E280-49DA-A8F4-EA6930B18551}" type="presParOf" srcId="{309505EC-AF95-48B2-86BA-EF6E73D4A39E}" destId="{893539C3-91CE-45E1-B907-62206BD08714}" srcOrd="0" destOrd="0" presId="urn:microsoft.com/office/officeart/2008/layout/LinedList"/>
    <dgm:cxn modelId="{6708B8AD-ABC2-41DE-A85B-CD0BD898044E}" type="presParOf" srcId="{309505EC-AF95-48B2-86BA-EF6E73D4A39E}" destId="{73C6FF90-7C89-4A56-9D4A-4273AA127515}" srcOrd="1" destOrd="0" presId="urn:microsoft.com/office/officeart/2008/layout/LinedList"/>
    <dgm:cxn modelId="{E5954FCC-EE25-4A5C-8AE2-193721CB5E72}" type="presParOf" srcId="{FEC9FACD-E250-4807-B7CF-CED3D0A07F53}" destId="{3F2A1740-C9A9-431B-9D9F-75A5ADF8D9D4}" srcOrd="8" destOrd="0" presId="urn:microsoft.com/office/officeart/2008/layout/LinedList"/>
    <dgm:cxn modelId="{D165BA1C-1C08-4C3E-A87E-3136ACDE3313}" type="presParOf" srcId="{FEC9FACD-E250-4807-B7CF-CED3D0A07F53}" destId="{F11F50E8-BB8F-482F-984D-7DFAC77C2EEB}" srcOrd="9" destOrd="0" presId="urn:microsoft.com/office/officeart/2008/layout/LinedList"/>
    <dgm:cxn modelId="{E18C28D6-F2EB-4A0B-BA80-2BDA4748A5B3}" type="presParOf" srcId="{F11F50E8-BB8F-482F-984D-7DFAC77C2EEB}" destId="{DFEA5EF3-579D-45EF-BED4-18846A63D5AE}" srcOrd="0" destOrd="0" presId="urn:microsoft.com/office/officeart/2008/layout/LinedList"/>
    <dgm:cxn modelId="{CCEA3383-D206-4C85-97B9-46FB81D2F023}" type="presParOf" srcId="{F11F50E8-BB8F-482F-984D-7DFAC77C2EEB}" destId="{B159938E-8B5F-430C-A4A4-90916B8D61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7902C-1AD5-4BD5-BAA3-36D7D87C2F1E}">
      <dsp:nvSpPr>
        <dsp:cNvPr id="0" name=""/>
        <dsp:cNvSpPr/>
      </dsp:nvSpPr>
      <dsp:spPr>
        <a:xfrm>
          <a:off x="0" y="1110272"/>
          <a:ext cx="6188188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272" tIns="270764" rIns="48027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Exemplos: us-east-1, us-east-2, ap-southeast-2, sa-east-1 entre outras.</a:t>
          </a:r>
        </a:p>
      </dsp:txBody>
      <dsp:txXfrm>
        <a:off x="0" y="1110272"/>
        <a:ext cx="6188188" cy="737100"/>
      </dsp:txXfrm>
    </dsp:sp>
    <dsp:sp modelId="{7A4B168D-B6BB-47C6-B937-F1F915BC6BBA}">
      <dsp:nvSpPr>
        <dsp:cNvPr id="0" name=""/>
        <dsp:cNvSpPr/>
      </dsp:nvSpPr>
      <dsp:spPr>
        <a:xfrm>
          <a:off x="309409" y="918392"/>
          <a:ext cx="43317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AWS possui várias </a:t>
          </a:r>
          <a:r>
            <a:rPr lang="en-US" sz="1300" kern="1200">
              <a:hlinkClick xmlns:r="http://schemas.openxmlformats.org/officeDocument/2006/relationships" r:id="rId1"/>
            </a:rPr>
            <a:t>regions</a:t>
          </a:r>
          <a:endParaRPr lang="en-US" sz="1300" kern="1200"/>
        </a:p>
      </dsp:txBody>
      <dsp:txXfrm>
        <a:off x="328143" y="937126"/>
        <a:ext cx="4294264" cy="346292"/>
      </dsp:txXfrm>
    </dsp:sp>
    <dsp:sp modelId="{C6522E3F-1961-4CAA-B198-4D1F28A27E73}">
      <dsp:nvSpPr>
        <dsp:cNvPr id="0" name=""/>
        <dsp:cNvSpPr/>
      </dsp:nvSpPr>
      <dsp:spPr>
        <a:xfrm>
          <a:off x="0" y="2109452"/>
          <a:ext cx="618818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272" tIns="270764" rIns="48027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Mínimo 2 e máximo 6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Exemplos: ap-southeast-2a, ap-southeast-2b, ap-southeast-2c</a:t>
          </a:r>
        </a:p>
      </dsp:txBody>
      <dsp:txXfrm>
        <a:off x="0" y="2109452"/>
        <a:ext cx="6188188" cy="757575"/>
      </dsp:txXfrm>
    </dsp:sp>
    <dsp:sp modelId="{0A8BB8CB-0577-4910-9E69-0CE91CF202FE}">
      <dsp:nvSpPr>
        <dsp:cNvPr id="0" name=""/>
        <dsp:cNvSpPr/>
      </dsp:nvSpPr>
      <dsp:spPr>
        <a:xfrm>
          <a:off x="309409" y="1917572"/>
          <a:ext cx="43317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Cada region possui zonas de disponibilidade (AZ)</a:t>
          </a:r>
        </a:p>
      </dsp:txBody>
      <dsp:txXfrm>
        <a:off x="328143" y="1936306"/>
        <a:ext cx="4294264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BD7EF-729F-470C-B968-BC18C1386B98}">
      <dsp:nvSpPr>
        <dsp:cNvPr id="0" name=""/>
        <dsp:cNvSpPr/>
      </dsp:nvSpPr>
      <dsp:spPr>
        <a:xfrm>
          <a:off x="953560" y="3178"/>
          <a:ext cx="1765650" cy="1059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Identidade e gerenciamento de acesso</a:t>
          </a:r>
          <a:endParaRPr lang="en-US" sz="1100" kern="1200"/>
        </a:p>
      </dsp:txBody>
      <dsp:txXfrm>
        <a:off x="953560" y="3178"/>
        <a:ext cx="1765650" cy="1059390"/>
      </dsp:txXfrm>
    </dsp:sp>
    <dsp:sp modelId="{CBDD7636-F331-41D0-8D57-1EA43831771F}">
      <dsp:nvSpPr>
        <dsp:cNvPr id="0" name=""/>
        <dsp:cNvSpPr/>
      </dsp:nvSpPr>
      <dsp:spPr>
        <a:xfrm>
          <a:off x="2895776" y="3178"/>
          <a:ext cx="1765650" cy="1059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É um serviço global</a:t>
          </a:r>
          <a:endParaRPr lang="en-US" sz="1100" kern="1200"/>
        </a:p>
      </dsp:txBody>
      <dsp:txXfrm>
        <a:off x="2895776" y="3178"/>
        <a:ext cx="1765650" cy="1059390"/>
      </dsp:txXfrm>
    </dsp:sp>
    <dsp:sp modelId="{5444E91E-CF96-47DD-AE23-50B2DB8EE41F}">
      <dsp:nvSpPr>
        <dsp:cNvPr id="0" name=""/>
        <dsp:cNvSpPr/>
      </dsp:nvSpPr>
      <dsp:spPr>
        <a:xfrm>
          <a:off x="953560" y="1239133"/>
          <a:ext cx="1765650" cy="10593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Usado para criar usuários, grupos de usuários e roles</a:t>
          </a:r>
          <a:endParaRPr lang="en-US" sz="1100" kern="1200"/>
        </a:p>
      </dsp:txBody>
      <dsp:txXfrm>
        <a:off x="953560" y="1239133"/>
        <a:ext cx="1765650" cy="1059390"/>
      </dsp:txXfrm>
    </dsp:sp>
    <dsp:sp modelId="{43616760-4819-47A4-BC00-D9A1D4484072}">
      <dsp:nvSpPr>
        <dsp:cNvPr id="0" name=""/>
        <dsp:cNvSpPr/>
      </dsp:nvSpPr>
      <dsp:spPr>
        <a:xfrm>
          <a:off x="2895776" y="1239133"/>
          <a:ext cx="1765650" cy="10593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Usuário root default ao criar conta na AWS</a:t>
          </a:r>
          <a:endParaRPr lang="en-US" sz="1100" kern="1200"/>
        </a:p>
      </dsp:txBody>
      <dsp:txXfrm>
        <a:off x="2895776" y="1239133"/>
        <a:ext cx="1765650" cy="1059390"/>
      </dsp:txXfrm>
    </dsp:sp>
    <dsp:sp modelId="{3BE9FEE0-CE12-4A23-A415-2B8548974C08}">
      <dsp:nvSpPr>
        <dsp:cNvPr id="0" name=""/>
        <dsp:cNvSpPr/>
      </dsp:nvSpPr>
      <dsp:spPr>
        <a:xfrm>
          <a:off x="953560" y="2475089"/>
          <a:ext cx="1765650" cy="10593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Um usuário pode estar vinculado em mais de um grupo</a:t>
          </a:r>
          <a:endParaRPr lang="en-US" sz="1100" kern="1200"/>
        </a:p>
      </dsp:txBody>
      <dsp:txXfrm>
        <a:off x="953560" y="2475089"/>
        <a:ext cx="1765650" cy="1059390"/>
      </dsp:txXfrm>
    </dsp:sp>
    <dsp:sp modelId="{413F8CE6-7005-4734-81C4-0F9A418155BE}">
      <dsp:nvSpPr>
        <dsp:cNvPr id="0" name=""/>
        <dsp:cNvSpPr/>
      </dsp:nvSpPr>
      <dsp:spPr>
        <a:xfrm>
          <a:off x="2895776" y="2475089"/>
          <a:ext cx="1765650" cy="1059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As permissões dos usuários, grupos ou roles são estabelecidas pelas políticas, que são documentos JSON</a:t>
          </a:r>
          <a:endParaRPr lang="en-US" sz="1100" kern="1200"/>
        </a:p>
      </dsp:txBody>
      <dsp:txXfrm>
        <a:off x="2895776" y="2475089"/>
        <a:ext cx="1765650" cy="1059390"/>
      </dsp:txXfrm>
    </dsp:sp>
    <dsp:sp modelId="{B422E2BB-BB7D-4516-A350-690093AA050F}">
      <dsp:nvSpPr>
        <dsp:cNvPr id="0" name=""/>
        <dsp:cNvSpPr/>
      </dsp:nvSpPr>
      <dsp:spPr>
        <a:xfrm>
          <a:off x="953560" y="3711044"/>
          <a:ext cx="1765650" cy="1059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É uma boa prática recomendada pela AWS seguir o princípio de menor privilégio</a:t>
          </a:r>
          <a:endParaRPr lang="en-US" sz="1100" kern="1200"/>
        </a:p>
      </dsp:txBody>
      <dsp:txXfrm>
        <a:off x="953560" y="3711044"/>
        <a:ext cx="1765650" cy="1059390"/>
      </dsp:txXfrm>
    </dsp:sp>
    <dsp:sp modelId="{D86BE303-67F3-4BC8-8BB1-3BF7F8828530}">
      <dsp:nvSpPr>
        <dsp:cNvPr id="0" name=""/>
        <dsp:cNvSpPr/>
      </dsp:nvSpPr>
      <dsp:spPr>
        <a:xfrm>
          <a:off x="2895776" y="3711044"/>
          <a:ext cx="1765650" cy="10593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Acesso a AWS por meio do console, CLI ou SDK</a:t>
          </a:r>
          <a:endParaRPr lang="en-US" sz="1100" kern="1200"/>
        </a:p>
      </dsp:txBody>
      <dsp:txXfrm>
        <a:off x="2895776" y="3711044"/>
        <a:ext cx="1765650" cy="1059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B647B-BC19-4293-98C2-4BBFBEE0EBDE}">
      <dsp:nvSpPr>
        <dsp:cNvPr id="0" name=""/>
        <dsp:cNvSpPr/>
      </dsp:nvSpPr>
      <dsp:spPr>
        <a:xfrm>
          <a:off x="0" y="2759444"/>
          <a:ext cx="6496050" cy="18104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Exemplos:</a:t>
          </a:r>
          <a:endParaRPr lang="en-US" sz="2600" kern="1200"/>
        </a:p>
      </dsp:txBody>
      <dsp:txXfrm>
        <a:off x="0" y="2759444"/>
        <a:ext cx="6496050" cy="977666"/>
      </dsp:txXfrm>
    </dsp:sp>
    <dsp:sp modelId="{C9E20194-3BCC-4257-82FD-205591DA68CE}">
      <dsp:nvSpPr>
        <dsp:cNvPr id="0" name=""/>
        <dsp:cNvSpPr/>
      </dsp:nvSpPr>
      <dsp:spPr>
        <a:xfrm>
          <a:off x="792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AWS Lambda</a:t>
          </a:r>
          <a:endParaRPr lang="en-US" sz="700" kern="1200"/>
        </a:p>
      </dsp:txBody>
      <dsp:txXfrm>
        <a:off x="792" y="3700901"/>
        <a:ext cx="649446" cy="832827"/>
      </dsp:txXfrm>
    </dsp:sp>
    <dsp:sp modelId="{4F310ABF-81CA-4B39-B89C-E2A9DB43B761}">
      <dsp:nvSpPr>
        <dsp:cNvPr id="0" name=""/>
        <dsp:cNvSpPr/>
      </dsp:nvSpPr>
      <dsp:spPr>
        <a:xfrm>
          <a:off x="650239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181085"/>
            <a:satOff val="-524"/>
            <a:lumOff val="-1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81085"/>
              <a:satOff val="-524"/>
              <a:lumOff val="-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DynamoDB</a:t>
          </a:r>
          <a:endParaRPr lang="en-US" sz="700" kern="1200"/>
        </a:p>
      </dsp:txBody>
      <dsp:txXfrm>
        <a:off x="650239" y="3700901"/>
        <a:ext cx="649446" cy="832827"/>
      </dsp:txXfrm>
    </dsp:sp>
    <dsp:sp modelId="{F848862D-15E5-4E7E-BF4B-4E09C2E4D8DD}">
      <dsp:nvSpPr>
        <dsp:cNvPr id="0" name=""/>
        <dsp:cNvSpPr/>
      </dsp:nvSpPr>
      <dsp:spPr>
        <a:xfrm>
          <a:off x="1299685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362171"/>
            <a:satOff val="-1047"/>
            <a:lumOff val="-2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362171"/>
              <a:satOff val="-1047"/>
              <a:lumOff val="-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AWS Cognito</a:t>
          </a:r>
          <a:endParaRPr lang="en-US" sz="700" kern="1200"/>
        </a:p>
      </dsp:txBody>
      <dsp:txXfrm>
        <a:off x="1299685" y="3700901"/>
        <a:ext cx="649446" cy="832827"/>
      </dsp:txXfrm>
    </dsp:sp>
    <dsp:sp modelId="{356701C4-0053-43B0-812C-B13616E0D235}">
      <dsp:nvSpPr>
        <dsp:cNvPr id="0" name=""/>
        <dsp:cNvSpPr/>
      </dsp:nvSpPr>
      <dsp:spPr>
        <a:xfrm>
          <a:off x="1949132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AWS API Gateway</a:t>
          </a:r>
          <a:endParaRPr lang="en-US" sz="700" kern="1200"/>
        </a:p>
      </dsp:txBody>
      <dsp:txXfrm>
        <a:off x="1949132" y="3700901"/>
        <a:ext cx="649446" cy="832827"/>
      </dsp:txXfrm>
    </dsp:sp>
    <dsp:sp modelId="{B9D9CB43-4960-487D-8766-91977637212D}">
      <dsp:nvSpPr>
        <dsp:cNvPr id="0" name=""/>
        <dsp:cNvSpPr/>
      </dsp:nvSpPr>
      <dsp:spPr>
        <a:xfrm>
          <a:off x="2598578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724342"/>
            <a:satOff val="-2095"/>
            <a:lumOff val="-4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724342"/>
              <a:satOff val="-2095"/>
              <a:lumOff val="-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Amazon S3</a:t>
          </a:r>
          <a:endParaRPr lang="en-US" sz="700" kern="1200"/>
        </a:p>
      </dsp:txBody>
      <dsp:txXfrm>
        <a:off x="2598578" y="3700901"/>
        <a:ext cx="649446" cy="832827"/>
      </dsp:txXfrm>
    </dsp:sp>
    <dsp:sp modelId="{A947F157-8D93-4A83-9B83-4752BCF76414}">
      <dsp:nvSpPr>
        <dsp:cNvPr id="0" name=""/>
        <dsp:cNvSpPr/>
      </dsp:nvSpPr>
      <dsp:spPr>
        <a:xfrm>
          <a:off x="3248025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905427"/>
            <a:satOff val="-2618"/>
            <a:lumOff val="-5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05427"/>
              <a:satOff val="-2618"/>
              <a:lumOff val="-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AWS SNS &amp; SQS</a:t>
          </a:r>
          <a:endParaRPr lang="en-US" sz="700" kern="1200"/>
        </a:p>
      </dsp:txBody>
      <dsp:txXfrm>
        <a:off x="3248025" y="3700901"/>
        <a:ext cx="649446" cy="832827"/>
      </dsp:txXfrm>
    </dsp:sp>
    <dsp:sp modelId="{4EF79DAA-69A6-48A5-9138-CF4FACF21D21}">
      <dsp:nvSpPr>
        <dsp:cNvPr id="0" name=""/>
        <dsp:cNvSpPr/>
      </dsp:nvSpPr>
      <dsp:spPr>
        <a:xfrm>
          <a:off x="3897471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AWS Kinesis Data Firehose</a:t>
          </a:r>
          <a:endParaRPr lang="en-US" sz="700" kern="1200"/>
        </a:p>
      </dsp:txBody>
      <dsp:txXfrm>
        <a:off x="3897471" y="3700901"/>
        <a:ext cx="649446" cy="832827"/>
      </dsp:txXfrm>
    </dsp:sp>
    <dsp:sp modelId="{EA6AF35A-C1BC-4338-8D51-4C088A20BF28}">
      <dsp:nvSpPr>
        <dsp:cNvPr id="0" name=""/>
        <dsp:cNvSpPr/>
      </dsp:nvSpPr>
      <dsp:spPr>
        <a:xfrm>
          <a:off x="4546917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1267598"/>
            <a:satOff val="-3666"/>
            <a:lumOff val="-7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267598"/>
              <a:satOff val="-3666"/>
              <a:lumOff val="-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Aurora Serverless</a:t>
          </a:r>
          <a:endParaRPr lang="en-US" sz="700" kern="1200"/>
        </a:p>
      </dsp:txBody>
      <dsp:txXfrm>
        <a:off x="4546917" y="3700901"/>
        <a:ext cx="649446" cy="832827"/>
      </dsp:txXfrm>
    </dsp:sp>
    <dsp:sp modelId="{8852DDC2-8B23-42E4-9BB9-382868D87BFC}">
      <dsp:nvSpPr>
        <dsp:cNvPr id="0" name=""/>
        <dsp:cNvSpPr/>
      </dsp:nvSpPr>
      <dsp:spPr>
        <a:xfrm>
          <a:off x="5196364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1448684"/>
            <a:satOff val="-4189"/>
            <a:lumOff val="-8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448684"/>
              <a:satOff val="-4189"/>
              <a:lumOff val="-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Step Functions</a:t>
          </a:r>
          <a:endParaRPr lang="en-US" sz="700" kern="1200"/>
        </a:p>
      </dsp:txBody>
      <dsp:txXfrm>
        <a:off x="5196364" y="3700901"/>
        <a:ext cx="649446" cy="832827"/>
      </dsp:txXfrm>
    </dsp:sp>
    <dsp:sp modelId="{A23D0E6C-E0A9-4682-891B-C36453F8CF0B}">
      <dsp:nvSpPr>
        <dsp:cNvPr id="0" name=""/>
        <dsp:cNvSpPr/>
      </dsp:nvSpPr>
      <dsp:spPr>
        <a:xfrm>
          <a:off x="5845810" y="3700901"/>
          <a:ext cx="649446" cy="832827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0" i="0" kern="1200"/>
            <a:t>Fargate</a:t>
          </a:r>
          <a:endParaRPr lang="en-US" sz="700" kern="1200"/>
        </a:p>
      </dsp:txBody>
      <dsp:txXfrm>
        <a:off x="5845810" y="3700901"/>
        <a:ext cx="649446" cy="832827"/>
      </dsp:txXfrm>
    </dsp:sp>
    <dsp:sp modelId="{91D11B5F-35D3-4FC7-A8B5-25BB420D0CA7}">
      <dsp:nvSpPr>
        <dsp:cNvPr id="0" name=""/>
        <dsp:cNvSpPr/>
      </dsp:nvSpPr>
      <dsp:spPr>
        <a:xfrm rot="10800000">
          <a:off x="0" y="2061"/>
          <a:ext cx="6496050" cy="2784539"/>
        </a:xfrm>
        <a:prstGeom prst="upArrowCallou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Serverless é um novo paradigma no qual os desenvolvedores não precisam mais se preocupar com gerenciamento de servidores</a:t>
          </a:r>
          <a:endParaRPr lang="en-US" sz="2600" kern="1200"/>
        </a:p>
      </dsp:txBody>
      <dsp:txXfrm rot="10800000">
        <a:off x="0" y="2061"/>
        <a:ext cx="6496050" cy="180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38DD2-F8B7-4DC1-9003-78B7CF1C2EA6}">
      <dsp:nvSpPr>
        <dsp:cNvPr id="0" name=""/>
        <dsp:cNvSpPr/>
      </dsp:nvSpPr>
      <dsp:spPr>
        <a:xfrm>
          <a:off x="0" y="582"/>
          <a:ext cx="56149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1BA54-AEDE-4FFD-8897-50EB2EE53F8D}">
      <dsp:nvSpPr>
        <dsp:cNvPr id="0" name=""/>
        <dsp:cNvSpPr/>
      </dsp:nvSpPr>
      <dsp:spPr>
        <a:xfrm>
          <a:off x="0" y="582"/>
          <a:ext cx="5614987" cy="954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Alocação de memória: 128 MB – 10 GB (incrementos de 1 MB)</a:t>
          </a:r>
          <a:endParaRPr lang="en-US" sz="2000" kern="1200"/>
        </a:p>
      </dsp:txBody>
      <dsp:txXfrm>
        <a:off x="0" y="582"/>
        <a:ext cx="5614987" cy="954489"/>
      </dsp:txXfrm>
    </dsp:sp>
    <dsp:sp modelId="{3A111AE6-B26A-4D25-B3C3-5BEE88EF2301}">
      <dsp:nvSpPr>
        <dsp:cNvPr id="0" name=""/>
        <dsp:cNvSpPr/>
      </dsp:nvSpPr>
      <dsp:spPr>
        <a:xfrm>
          <a:off x="0" y="955072"/>
          <a:ext cx="56149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9B8EA-05CF-4038-B2FD-33303CB72177}">
      <dsp:nvSpPr>
        <dsp:cNvPr id="0" name=""/>
        <dsp:cNvSpPr/>
      </dsp:nvSpPr>
      <dsp:spPr>
        <a:xfrm>
          <a:off x="0" y="955072"/>
          <a:ext cx="5614987" cy="954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Tempo máximo de execução: 900 segundos (15 minutos)</a:t>
          </a:r>
          <a:endParaRPr lang="en-US" sz="2000" kern="1200"/>
        </a:p>
      </dsp:txBody>
      <dsp:txXfrm>
        <a:off x="0" y="955072"/>
        <a:ext cx="5614987" cy="954489"/>
      </dsp:txXfrm>
    </dsp:sp>
    <dsp:sp modelId="{78E38D2B-49F9-42C7-87A0-5DFEA29D9CA1}">
      <dsp:nvSpPr>
        <dsp:cNvPr id="0" name=""/>
        <dsp:cNvSpPr/>
      </dsp:nvSpPr>
      <dsp:spPr>
        <a:xfrm>
          <a:off x="0" y="1909561"/>
          <a:ext cx="56149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4F00F-60B3-4947-8A6E-C4BB59C84827}">
      <dsp:nvSpPr>
        <dsp:cNvPr id="0" name=""/>
        <dsp:cNvSpPr/>
      </dsp:nvSpPr>
      <dsp:spPr>
        <a:xfrm>
          <a:off x="0" y="1909561"/>
          <a:ext cx="5614987" cy="954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Execuções simultâneas: 1000 (pode ser aumentada)</a:t>
          </a:r>
          <a:endParaRPr lang="en-US" sz="2000" kern="1200"/>
        </a:p>
      </dsp:txBody>
      <dsp:txXfrm>
        <a:off x="0" y="1909561"/>
        <a:ext cx="5614987" cy="954489"/>
      </dsp:txXfrm>
    </dsp:sp>
    <dsp:sp modelId="{C080969E-F13B-4125-A2D2-3008A0FC0621}">
      <dsp:nvSpPr>
        <dsp:cNvPr id="0" name=""/>
        <dsp:cNvSpPr/>
      </dsp:nvSpPr>
      <dsp:spPr>
        <a:xfrm>
          <a:off x="0" y="2864051"/>
          <a:ext cx="56149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539C3-91CE-45E1-B907-62206BD08714}">
      <dsp:nvSpPr>
        <dsp:cNvPr id="0" name=""/>
        <dsp:cNvSpPr/>
      </dsp:nvSpPr>
      <dsp:spPr>
        <a:xfrm>
          <a:off x="0" y="2864051"/>
          <a:ext cx="5614987" cy="954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Tamanho da implantação da função Lambda (.zip compactado): 50 MB</a:t>
          </a:r>
          <a:endParaRPr lang="en-US" sz="2000" kern="1200"/>
        </a:p>
      </dsp:txBody>
      <dsp:txXfrm>
        <a:off x="0" y="2864051"/>
        <a:ext cx="5614987" cy="954489"/>
      </dsp:txXfrm>
    </dsp:sp>
    <dsp:sp modelId="{3F2A1740-C9A9-431B-9D9F-75A5ADF8D9D4}">
      <dsp:nvSpPr>
        <dsp:cNvPr id="0" name=""/>
        <dsp:cNvSpPr/>
      </dsp:nvSpPr>
      <dsp:spPr>
        <a:xfrm>
          <a:off x="0" y="3818540"/>
          <a:ext cx="561498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5EF3-579D-45EF-BED4-18846A63D5AE}">
      <dsp:nvSpPr>
        <dsp:cNvPr id="0" name=""/>
        <dsp:cNvSpPr/>
      </dsp:nvSpPr>
      <dsp:spPr>
        <a:xfrm>
          <a:off x="0" y="3818540"/>
          <a:ext cx="5614987" cy="954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Tamanho da implantação descompactada (código + dependências): 250 MB</a:t>
          </a:r>
          <a:endParaRPr lang="en-US" sz="2000" kern="1200"/>
        </a:p>
      </dsp:txBody>
      <dsp:txXfrm>
        <a:off x="0" y="3818540"/>
        <a:ext cx="5614987" cy="954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4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79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24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5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1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1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6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8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7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6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7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8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8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m 40" descr="Logotipo&#10;&#10;Descrição gerada automaticamente">
            <a:extLst>
              <a:ext uri="{FF2B5EF4-FFF2-40B4-BE49-F238E27FC236}">
                <a16:creationId xmlns:a16="http://schemas.microsoft.com/office/drawing/2014/main" id="{A4D8B7BC-D9FB-3D4D-CC54-DF3E23CE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640081"/>
            <a:ext cx="5852167" cy="3291844"/>
          </a:xfrm>
          <a:prstGeom prst="rect">
            <a:avLst/>
          </a:prstGeom>
          <a:effectLst/>
        </p:spPr>
      </p:pic>
      <p:sp>
        <p:nvSpPr>
          <p:cNvPr id="123" name="Freeform: Shape 8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1559" y="4724517"/>
            <a:ext cx="9149349" cy="157649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IAM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SQS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SNS 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14A204-C806-A644-C7B3-37242C9F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pt-BR" sz="3200">
                <a:solidFill>
                  <a:srgbClr val="EBEBEB"/>
                </a:solidFill>
              </a:rPr>
              <a:t>Publicando mensagens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A34ED-0C1B-5E9C-02B5-BB2D4578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400">
                <a:solidFill>
                  <a:srgbClr val="FFFFFF"/>
                </a:solidFill>
              </a:rPr>
              <a:t>Podemos utilizar o SDK disponibilizado para publicar mensagens na fila SQS</a:t>
            </a:r>
          </a:p>
          <a:p>
            <a:pPr>
              <a:buClr>
                <a:srgbClr val="8AD0D6"/>
              </a:buClr>
            </a:pPr>
            <a:r>
              <a:rPr lang="pt-BR" sz="1400">
                <a:solidFill>
                  <a:srgbClr val="FFFFFF"/>
                </a:solidFill>
                <a:ea typeface="+mj-lt"/>
                <a:cs typeface="+mj-lt"/>
              </a:rPr>
              <a:t>A mensagem é persistida no SQS até que um consumidor a exclua</a:t>
            </a:r>
          </a:p>
          <a:p>
            <a:pPr>
              <a:buClr>
                <a:srgbClr val="8AD0D6"/>
              </a:buClr>
            </a:pPr>
            <a:endParaRPr lang="pt-BR" sz="1400">
              <a:solidFill>
                <a:srgbClr val="FFFFFF"/>
              </a:solidFill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7227B72-1A6D-AB87-8CCF-803DDA1F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793165"/>
            <a:ext cx="6495847" cy="38812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746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72B5A3-5C0C-2CD6-EE2B-3982C257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pt-BR" sz="3200">
                <a:solidFill>
                  <a:srgbClr val="EBEBEB"/>
                </a:solidFill>
              </a:rPr>
              <a:t>Consumindo mensagens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CD253-454E-878F-49A3-1D3F09D8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400">
                <a:solidFill>
                  <a:srgbClr val="FFFFFF"/>
                </a:solidFill>
              </a:rPr>
              <a:t>Pode receber até 10 mensagens por vez</a:t>
            </a:r>
          </a:p>
          <a:p>
            <a:pPr>
              <a:buClr>
                <a:srgbClr val="8AD0D6"/>
              </a:buClr>
            </a:pPr>
            <a:r>
              <a:rPr lang="pt-BR" sz="1400">
                <a:solidFill>
                  <a:srgbClr val="FFFFFF"/>
                </a:solidFill>
              </a:rPr>
              <a:t>Realiza o processamento da mensagem</a:t>
            </a:r>
          </a:p>
          <a:p>
            <a:pPr>
              <a:buClr>
                <a:srgbClr val="8AD0D6"/>
              </a:buClr>
            </a:pPr>
            <a:r>
              <a:rPr lang="pt-BR" sz="1400">
                <a:solidFill>
                  <a:srgbClr val="FFFFFF"/>
                </a:solidFill>
              </a:rPr>
              <a:t>Exclui a mensagem da fila (API </a:t>
            </a:r>
            <a:r>
              <a:rPr lang="pt-BR" sz="1400">
                <a:solidFill>
                  <a:srgbClr val="FFFFFF"/>
                </a:solidFill>
                <a:ea typeface="+mj-lt"/>
                <a:cs typeface="+mj-lt"/>
              </a:rPr>
              <a:t>DeleteMessage</a:t>
            </a:r>
            <a:r>
              <a:rPr lang="pt-BR" sz="1400">
                <a:solidFill>
                  <a:srgbClr val="FFFFFF"/>
                </a:solidFill>
              </a:rPr>
              <a:t>)</a:t>
            </a:r>
          </a:p>
          <a:p>
            <a:pPr>
              <a:buClr>
                <a:srgbClr val="8AD0D6"/>
              </a:buClr>
            </a:pPr>
            <a:endParaRPr lang="pt-BR" sz="140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pt-BR" sz="1400">
              <a:solidFill>
                <a:srgbClr val="FFFFFF"/>
              </a:solidFill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9ABC541D-8744-3684-DABF-A1F8608E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897459"/>
            <a:ext cx="6495847" cy="16726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859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0DB431-EE17-71C7-BDA5-DA7AEAA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sz="3300">
                <a:solidFill>
                  <a:srgbClr val="FFFFFF"/>
                </a:solidFill>
              </a:rPr>
              <a:t>Escalonamento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43527-25AF-F897-072C-B111B262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err="1"/>
              <a:t>Escalanonamento</a:t>
            </a:r>
            <a:r>
              <a:rPr lang="pt-BR"/>
              <a:t> horizontal</a:t>
            </a:r>
          </a:p>
          <a:p>
            <a:pPr>
              <a:buClr>
                <a:srgbClr val="8AD0D6"/>
              </a:buClr>
            </a:pPr>
            <a:r>
              <a:rPr lang="pt-BR"/>
              <a:t>Podemos utilizar o AWS Auto </a:t>
            </a:r>
            <a:r>
              <a:rPr lang="pt-BR" err="1"/>
              <a:t>Scaling</a:t>
            </a:r>
            <a:r>
              <a:rPr lang="pt-BR"/>
              <a:t> para aumentar o número de consumidores caso ocorra um pico no número de mensagens para serem processadas (</a:t>
            </a:r>
            <a:r>
              <a:rPr lang="pt-BR" err="1"/>
              <a:t>Ex</a:t>
            </a:r>
            <a:r>
              <a:rPr lang="pt-BR"/>
              <a:t>: aumentar número de </a:t>
            </a:r>
            <a:r>
              <a:rPr lang="pt-BR" err="1"/>
              <a:t>tasks</a:t>
            </a:r>
            <a:r>
              <a:rPr lang="pt-BR"/>
              <a:t> do ECS)</a:t>
            </a:r>
          </a:p>
          <a:p>
            <a:pPr lvl="1">
              <a:buClr>
                <a:srgbClr val="8AD0D6"/>
              </a:buClr>
            </a:pPr>
            <a:r>
              <a:rPr lang="pt-BR"/>
              <a:t>Exemplo: Podemos utilizar uma métrica do </a:t>
            </a:r>
            <a:r>
              <a:rPr lang="pt-BR" err="1"/>
              <a:t>CloudWatch</a:t>
            </a:r>
            <a:r>
              <a:rPr lang="pt-BR"/>
              <a:t> chamada </a:t>
            </a:r>
            <a:r>
              <a:rPr lang="pt-BR" i="1" err="1">
                <a:ea typeface="+mj-lt"/>
                <a:cs typeface="+mj-lt"/>
              </a:rPr>
              <a:t>ApproximateNumberOfMessages</a:t>
            </a:r>
            <a:r>
              <a:rPr lang="pt-BR" i="1">
                <a:ea typeface="+mj-lt"/>
                <a:cs typeface="+mj-lt"/>
              </a:rPr>
              <a:t> </a:t>
            </a:r>
            <a:r>
              <a:rPr lang="pt-BR">
                <a:ea typeface="+mj-lt"/>
                <a:cs typeface="+mj-lt"/>
              </a:rPr>
              <a:t>para monitorar o número de mensagens e disparar um alarme ao Auto </a:t>
            </a:r>
            <a:r>
              <a:rPr lang="pt-BR" err="1">
                <a:ea typeface="+mj-lt"/>
                <a:cs typeface="+mj-lt"/>
              </a:rPr>
              <a:t>Scaling</a:t>
            </a:r>
            <a:r>
              <a:rPr lang="pt-BR">
                <a:ea typeface="+mj-lt"/>
                <a:cs typeface="+mj-lt"/>
              </a:rPr>
              <a:t> </a:t>
            </a:r>
            <a:r>
              <a:rPr lang="pt-BR" err="1">
                <a:ea typeface="+mj-lt"/>
                <a:cs typeface="+mj-lt"/>
              </a:rPr>
              <a:t>Group</a:t>
            </a:r>
            <a:r>
              <a:rPr lang="pt-BR">
                <a:ea typeface="+mj-lt"/>
                <a:cs typeface="+mj-lt"/>
              </a:rPr>
              <a:t> para subir uma nova </a:t>
            </a:r>
            <a:r>
              <a:rPr lang="pt-BR" err="1">
                <a:ea typeface="+mj-lt"/>
                <a:cs typeface="+mj-lt"/>
              </a:rPr>
              <a:t>task</a:t>
            </a:r>
            <a:r>
              <a:rPr lang="pt-BR">
                <a:ea typeface="+mj-lt"/>
                <a:cs typeface="+mj-lt"/>
              </a:rPr>
              <a:t> do ECS</a:t>
            </a:r>
            <a:endParaRPr lang="pt-BR"/>
          </a:p>
          <a:p>
            <a:pPr>
              <a:buClr>
                <a:srgbClr val="8AD0D6"/>
              </a:buCl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812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E0FB5-9446-5175-29E0-27580168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Policies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C5872DE-0D98-5558-99A1-69317C33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40302"/>
            <a:ext cx="5449889" cy="5177393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668D3-C985-77CA-82AE-42C60DE1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/>
            </a:pPr>
            <a:r>
              <a:rPr lang="pt-BR">
                <a:solidFill>
                  <a:srgbClr val="EBEBEB"/>
                </a:solidFill>
              </a:rPr>
              <a:t>Podemos definir políticas para fornecer permissão de uma conta diferente ou um evento do S3, por exemplo, conseguir consumir ou publicar mensagens na fila</a:t>
            </a:r>
          </a:p>
          <a:p>
            <a:pPr>
              <a:buClr>
                <a:srgbClr val="F7F7F7"/>
              </a:buClr>
              <a:buFont typeface="Wingdings 3"/>
            </a:pPr>
            <a:endParaRPr lang="pt-BR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</a:pPr>
            <a:endParaRPr lang="pt-BR">
              <a:solidFill>
                <a:srgbClr val="EBEBEB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pt-BR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88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4D99B3-4B82-F49E-1CC4-0DDC7243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Visibility Timeout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24A6A-54CF-346B-8F08-5ADFE0E0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/>
              <a:t>As filas possuem um timeout para que fique visíveis por outros consumidores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/>
              <a:t>O tempo de timeout padrão são 30 segundos. (Máximo 12 horas)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/>
              <a:t>Caso o consumidor não processe a mensagem no tempo do </a:t>
            </a:r>
            <a:r>
              <a:rPr lang="pt-BR" sz="1900" err="1"/>
              <a:t>visibility</a:t>
            </a:r>
            <a:r>
              <a:rPr lang="pt-BR" sz="1900"/>
              <a:t> timeout, a mensagem ficará visível para outros consumidores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/>
              <a:t>Caso um consumidor precise de mais tempo para processar a mensagem, ele pode chamar a API </a:t>
            </a:r>
            <a:r>
              <a:rPr lang="pt-BR" sz="1900" err="1"/>
              <a:t>ChangeMessageVisibility</a:t>
            </a:r>
            <a:endParaRPr lang="pt-BR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/>
              <a:t>O tempo de timeout deve ser um tempo adequado. Isso significa que não pode ser muito longo e nem muito curto. Deve ser o tempo ideal para realizar o processamento.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 sz="19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2421999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80C598-C7B0-C1F9-21F8-914FCF89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  <a:ea typeface="+mj-lt"/>
                <a:cs typeface="+mj-lt"/>
              </a:rPr>
              <a:t>Dead Letter Queue</a:t>
            </a:r>
            <a:endParaRPr lang="pt-BR">
              <a:solidFill>
                <a:srgbClr val="EBEBE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6A1F75FB-2E22-820C-336D-11A9E148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1235146"/>
            <a:ext cx="4163991" cy="423815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6E34E-4D4D-8940-8F56-E2DDD31E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1900" dirty="0">
                <a:solidFill>
                  <a:srgbClr val="FFFFFF"/>
                </a:solidFill>
              </a:rPr>
              <a:t>Se um consumidor não conseguir processar a mensagem dentro do seu tempo de visibilidade ou acontecer qualquer falha, essa mensagem será enviada para fila DLQ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 dirty="0">
                <a:solidFill>
                  <a:srgbClr val="FFFFFF"/>
                </a:solidFill>
              </a:rPr>
              <a:t>Podemos definir um limite de </a:t>
            </a:r>
            <a:r>
              <a:rPr lang="pt-BR" sz="1900" dirty="0" err="1">
                <a:solidFill>
                  <a:srgbClr val="FFFFFF"/>
                </a:solidFill>
              </a:rPr>
              <a:t>retentativas</a:t>
            </a:r>
            <a:r>
              <a:rPr lang="pt-BR" sz="1900" dirty="0">
                <a:solidFill>
                  <a:srgbClr val="FFFFFF"/>
                </a:solidFill>
              </a:rPr>
              <a:t> (entre 1 e 1.000) do processamento da mensagem antes dela ir para fila de DLQ (</a:t>
            </a:r>
            <a:r>
              <a:rPr lang="pt-BR" sz="1900" dirty="0" err="1">
                <a:solidFill>
                  <a:srgbClr val="FFFFFF"/>
                </a:solidFill>
                <a:ea typeface="+mj-lt"/>
                <a:cs typeface="+mj-lt"/>
              </a:rPr>
              <a:t>MaximumReceives</a:t>
            </a:r>
            <a:r>
              <a:rPr lang="pt-BR" sz="19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 dirty="0">
                <a:solidFill>
                  <a:srgbClr val="FFFFFF"/>
                </a:solidFill>
              </a:rPr>
              <a:t>Fila DLQ é uma fila padrão, então o tempo máximo que as mensagens ficam armazenadas são 14 dias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7C4414-CB34-D15D-F56E-36522657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Redrive</a:t>
            </a: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m 4" descr="Diagrama, Linha do tempo&#10;&#10;Descrição gerada automaticamente">
            <a:extLst>
              <a:ext uri="{FF2B5EF4-FFF2-40B4-BE49-F238E27FC236}">
                <a16:creationId xmlns:a16="http://schemas.microsoft.com/office/drawing/2014/main" id="{2C6DF3FE-399A-1768-4F46-2993DCBC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894800"/>
            <a:ext cx="5449889" cy="5068397"/>
          </a:xfrm>
          <a:prstGeom prst="rect">
            <a:avLst/>
          </a:prstGeom>
          <a:effectLst/>
        </p:spPr>
      </p:pic>
      <p:sp>
        <p:nvSpPr>
          <p:cNvPr id="30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7B06A-2BEE-A880-9E2E-0BD0441C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Após realizarmos as análises das mensagens da fila de DLQ, podemos enviá-las novamente para sua fila de origem para serem processadas</a:t>
            </a:r>
          </a:p>
          <a:p>
            <a:pPr>
              <a:buClr>
                <a:srgbClr val="8AD0D6"/>
              </a:buClr>
            </a:pPr>
            <a:r>
              <a:rPr lang="pt-BR">
                <a:solidFill>
                  <a:srgbClr val="EBEBEB"/>
                </a:solidFill>
              </a:rPr>
              <a:t>Podemos acessar o console da AWS e realizar o redirecionamento para fila de origem ou qualquer outra fila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287890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B7F7A-B62C-FDC5-2EB8-A0D07B1B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Delay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EAB0C5DC-D80D-CE0B-B4A6-BA145066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3001134"/>
            <a:ext cx="3980139" cy="85572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94F0A-38A5-2518-0BDB-5191308E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8AD0D6"/>
              </a:buClr>
            </a:pPr>
            <a:r>
              <a:rPr lang="pt-BR">
                <a:solidFill>
                  <a:srgbClr val="FFFFFF"/>
                </a:solidFill>
              </a:rPr>
              <a:t>Atraso para os consumidores visualizarem as mensagens na fila SQS</a:t>
            </a:r>
          </a:p>
          <a:p>
            <a:pPr>
              <a:buClr>
                <a:srgbClr val="8AD0D6"/>
              </a:buClr>
            </a:pPr>
            <a:r>
              <a:rPr lang="pt-BR">
                <a:solidFill>
                  <a:srgbClr val="FFFFFF"/>
                </a:solidFill>
              </a:rPr>
              <a:t>O delay pode ser de 0 à 15 minutos</a:t>
            </a:r>
          </a:p>
          <a:p>
            <a:pPr>
              <a:buClr>
                <a:srgbClr val="8AD0D6"/>
              </a:buClr>
            </a:pPr>
            <a:r>
              <a:rPr lang="pt-BR">
                <a:solidFill>
                  <a:srgbClr val="FFFFFF"/>
                </a:solidFill>
              </a:rPr>
              <a:t>Os consumidores não receberão as mensagens de forma instantânea</a:t>
            </a:r>
          </a:p>
          <a:p>
            <a:pPr>
              <a:buClr>
                <a:srgbClr val="8AD0D6"/>
              </a:buClr>
            </a:pPr>
            <a:r>
              <a:rPr lang="pt-BR">
                <a:solidFill>
                  <a:srgbClr val="FFFFFF"/>
                </a:solidFill>
              </a:rPr>
              <a:t>Podemos configurar o delay no nível da fila ou para cada mensagem</a:t>
            </a:r>
          </a:p>
        </p:txBody>
      </p:sp>
    </p:spTree>
    <p:extLst>
      <p:ext uri="{BB962C8B-B14F-4D97-AF65-F5344CB8AC3E}">
        <p14:creationId xmlns:p14="http://schemas.microsoft.com/office/powerpoint/2010/main" val="3062906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2F17C-615E-8324-D116-A3DBEFEA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LongPooling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D10216D-41FA-13F1-053F-4BDF28F0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80" y="647698"/>
            <a:ext cx="3560063" cy="556260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35D0C-D18C-0352-A172-D8C420C7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900" dirty="0">
                <a:solidFill>
                  <a:srgbClr val="FFFFFF"/>
                </a:solidFill>
                <a:ea typeface="+mj-lt"/>
                <a:cs typeface="+mj-lt"/>
              </a:rPr>
              <a:t>Quando um consumidor solicita mensagens da fila, ele pode opcionalmente “esperar” para tentar pegar mais alguma mensagem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 dirty="0">
                <a:solidFill>
                  <a:srgbClr val="FFFFFF"/>
                </a:solidFill>
              </a:rPr>
              <a:t>O tempo de espera deve estar entre 0 à 20 segundos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 dirty="0" err="1">
                <a:solidFill>
                  <a:srgbClr val="FFFFFF"/>
                </a:solidFill>
                <a:ea typeface="+mj-lt"/>
                <a:cs typeface="+mj-lt"/>
              </a:rPr>
              <a:t>LongPolling</a:t>
            </a:r>
            <a:r>
              <a:rPr lang="pt-BR" sz="1900" dirty="0">
                <a:solidFill>
                  <a:srgbClr val="FFFFFF"/>
                </a:solidFill>
                <a:ea typeface="+mj-lt"/>
                <a:cs typeface="+mj-lt"/>
              </a:rPr>
              <a:t> diminui o número de chamadas de API feito para SQS enquanto aumenta a eficiência e reduz a latência do seu aplicativo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 dirty="0">
                <a:solidFill>
                  <a:srgbClr val="FFFFFF"/>
                </a:solidFill>
              </a:rPr>
              <a:t>É uma boa prática usarmos o </a:t>
            </a:r>
            <a:r>
              <a:rPr lang="pt-BR" sz="1900" dirty="0" err="1">
                <a:solidFill>
                  <a:srgbClr val="FFFFFF"/>
                </a:solidFill>
              </a:rPr>
              <a:t>LongPolling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900" dirty="0">
                <a:solidFill>
                  <a:srgbClr val="FFFFFF"/>
                </a:solidFill>
              </a:rPr>
              <a:t>Reduz os custos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4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7EC4A7-8D37-5FBD-5351-DC7E516F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SNS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CF3448B-A2A8-1370-B519-3F6368A5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2239932"/>
            <a:ext cx="3980139" cy="2378133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DB6A8-B682-D393-ECBF-56F59AD5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900">
                <a:solidFill>
                  <a:srgbClr val="FFFFFF"/>
                </a:solidFill>
                <a:ea typeface="+mj-lt"/>
                <a:cs typeface="+mj-lt"/>
              </a:rPr>
              <a:t>O Amazon Simple Notification Service (Amazon SNS) é um serviço de mensagens totalmente gerenciado</a:t>
            </a:r>
          </a:p>
          <a:p>
            <a:pPr>
              <a:buClr>
                <a:srgbClr val="8AD0D6"/>
              </a:buClr>
            </a:pPr>
            <a:r>
              <a:rPr lang="pt-BR" sz="1900">
                <a:solidFill>
                  <a:srgbClr val="FFFFFF"/>
                </a:solidFill>
              </a:rPr>
              <a:t>Um tópico SNS pode ter várias assinaturas (SQS, e-mail, HTTP API, Lambda, etc)</a:t>
            </a:r>
          </a:p>
          <a:p>
            <a:pPr>
              <a:buClr>
                <a:srgbClr val="8AD0D6"/>
              </a:buClr>
            </a:pPr>
            <a:r>
              <a:rPr lang="pt-BR" sz="1900">
                <a:solidFill>
                  <a:srgbClr val="FFFFFF"/>
                </a:solidFill>
              </a:rPr>
              <a:t>Um produtor envia a mensagem apenas para o tópico SNS</a:t>
            </a:r>
          </a:p>
          <a:p>
            <a:pPr>
              <a:buClr>
                <a:srgbClr val="8AD0D6"/>
              </a:buClr>
            </a:pPr>
            <a:r>
              <a:rPr lang="pt-BR" sz="1900">
                <a:solidFill>
                  <a:srgbClr val="FFFFFF"/>
                </a:solidFill>
              </a:rPr>
              <a:t>Todos os assinantes desse tópico vão receber as mensagens</a:t>
            </a:r>
          </a:p>
          <a:p>
            <a:pPr>
              <a:buClr>
                <a:srgbClr val="8AD0D6"/>
              </a:buClr>
            </a:pPr>
            <a:r>
              <a:rPr lang="pt-BR" sz="1900">
                <a:solidFill>
                  <a:srgbClr val="FFFFFF"/>
                </a:solidFill>
              </a:rPr>
              <a:t>Podemos definir filtros para decidir se um assinante irá ou não receber a mensagem</a:t>
            </a:r>
          </a:p>
          <a:p>
            <a:pPr>
              <a:buClr>
                <a:srgbClr val="8AD0D6"/>
              </a:buClr>
            </a:pPr>
            <a:endParaRPr lang="pt-BR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60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234E9-CEC4-9491-CA55-E3DB9358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645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Infraestrutura Global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837DF-6DF8-6D0E-2038-0A096B4974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Local físico em todo o mundo onde agrupamos datacenters. Chamamos cada grupo de datacenters lógicos de </a:t>
            </a:r>
            <a:r>
              <a:rPr lang="pt-BR" b="1" dirty="0">
                <a:ea typeface="+mj-lt"/>
                <a:cs typeface="+mj-lt"/>
              </a:rPr>
              <a:t>zona de disponibilidade</a:t>
            </a:r>
            <a:r>
              <a:rPr lang="pt-BR" dirty="0">
                <a:ea typeface="+mj-lt"/>
                <a:cs typeface="+mj-lt"/>
              </a:rPr>
              <a:t>. Cada região da AWS consiste em várias </a:t>
            </a:r>
            <a:r>
              <a:rPr lang="pt-BR" dirty="0" err="1">
                <a:ea typeface="+mj-lt"/>
                <a:cs typeface="+mj-lt"/>
              </a:rPr>
              <a:t>AZs</a:t>
            </a:r>
            <a:r>
              <a:rPr lang="pt-BR" dirty="0">
                <a:ea typeface="+mj-lt"/>
                <a:cs typeface="+mj-lt"/>
              </a:rPr>
              <a:t> isoladas e separadas fisicamente em uma área geográfica.</a:t>
            </a:r>
          </a:p>
          <a:p>
            <a:pPr>
              <a:buClr>
                <a:srgbClr val="8AD0D6"/>
              </a:buClr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330152-A025-13ED-6690-887272828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Uma zona de disponibilidade (AZ) é um ou mais datacenters distintos com energia, rede e conectividade redundantes em uma região da AWS.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130ACE-9D40-F668-72F5-F9E26C2062AD}"/>
              </a:ext>
            </a:extLst>
          </p:cNvPr>
          <p:cNvSpPr txBox="1"/>
          <p:nvPr/>
        </p:nvSpPr>
        <p:spPr>
          <a:xfrm>
            <a:off x="1104900" y="139518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O que é uma </a:t>
            </a:r>
            <a:r>
              <a:rPr lang="pt-BR" dirty="0" err="1">
                <a:ea typeface="+mn-lt"/>
                <a:cs typeface="+mn-lt"/>
              </a:rPr>
              <a:t>region</a:t>
            </a:r>
            <a:r>
              <a:rPr lang="pt-BR" dirty="0">
                <a:ea typeface="+mn-lt"/>
                <a:cs typeface="+mn-lt"/>
              </a:rPr>
              <a:t>?</a:t>
            </a:r>
            <a:endParaRPr lang="pt-BR"/>
          </a:p>
          <a:p>
            <a:pPr algn="l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0C039D-929C-CE54-25A6-8D714F26B1CC}"/>
              </a:ext>
            </a:extLst>
          </p:cNvPr>
          <p:cNvSpPr txBox="1"/>
          <p:nvPr/>
        </p:nvSpPr>
        <p:spPr>
          <a:xfrm>
            <a:off x="5586184" y="1395184"/>
            <a:ext cx="42399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O que é zona de disponibilidade?</a:t>
            </a:r>
          </a:p>
          <a:p>
            <a:pPr algn="ctr"/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03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4AE62034-1082-2DBD-2DB6-00CE922A6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1370669"/>
            <a:ext cx="10905066" cy="41166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474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C4681-DCA1-BF59-1329-21CA6C2B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rgbClr val="F2F2F2"/>
                </a:solidFill>
              </a:rPr>
              <a:t>Serveless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Espaço Reservado para Conteúdo 2">
            <a:extLst>
              <a:ext uri="{FF2B5EF4-FFF2-40B4-BE49-F238E27FC236}">
                <a16:creationId xmlns:a16="http://schemas.microsoft.com/office/drawing/2014/main" id="{17858BD3-4FB7-BF59-E4F4-89E3AB1EF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53068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34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1381C3-AD42-04D4-7EAD-F1E3B5CE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8822E-A659-5BDC-F67B-B60F7722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>
                <a:ea typeface="+mj-lt"/>
                <a:cs typeface="+mj-lt"/>
              </a:rPr>
              <a:t>O AWS Lambda é um serviço de computação sem servidor e orientado a eventos que permite executar código para praticamente qualquer tipo de aplicação ou serviço de </a:t>
            </a:r>
            <a:r>
              <a:rPr lang="pt-BR" sz="1400" err="1">
                <a:ea typeface="+mj-lt"/>
                <a:cs typeface="+mj-lt"/>
              </a:rPr>
              <a:t>backend</a:t>
            </a:r>
            <a:r>
              <a:rPr lang="pt-BR" sz="1400">
                <a:ea typeface="+mj-lt"/>
                <a:cs typeface="+mj-lt"/>
              </a:rPr>
              <a:t> sem provisionar ou gerenciar servidores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/>
              <a:t>Paga apenas pelo que usar (</a:t>
            </a:r>
            <a:r>
              <a:rPr lang="pt-BR" sz="1400" err="1">
                <a:ea typeface="+mj-lt"/>
                <a:cs typeface="+mj-lt"/>
              </a:rPr>
              <a:t>on-demand</a:t>
            </a:r>
            <a:r>
              <a:rPr lang="pt-BR" sz="1400"/>
              <a:t>)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>
                <a:ea typeface="+mj-lt"/>
                <a:cs typeface="+mj-lt"/>
              </a:rPr>
              <a:t>O dimensionamento é automatizado</a:t>
            </a:r>
            <a:endParaRPr lang="pt-BR" sz="14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>
                <a:ea typeface="+mj-lt"/>
                <a:cs typeface="+mj-lt"/>
              </a:rPr>
              <a:t>Limite de tempo para processar a solicitação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pt-BR" sz="1400"/>
              <a:t>Máximo 900 segundos (15 minutos)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>
                <a:ea typeface="+mj-lt"/>
                <a:cs typeface="+mj-lt"/>
              </a:rPr>
              <a:t>Pode ser integrado com vários outros serviços da AWS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>
                <a:ea typeface="+mj-lt"/>
                <a:cs typeface="+mj-lt"/>
              </a:rPr>
              <a:t>Aumentar a RAM também melhorará a CPU e a rede</a:t>
            </a:r>
            <a:endParaRPr lang="pt-BR" sz="1400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/>
              <a:t>Suporta várias linguagens de programação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pt-BR" sz="1400"/>
              <a:t>Exemplos: Java, node.js, C#, </a:t>
            </a:r>
            <a:r>
              <a:rPr lang="pt-BR" sz="1400" err="1"/>
              <a:t>python</a:t>
            </a:r>
            <a:r>
              <a:rPr lang="pt-BR" sz="1400"/>
              <a:t>, </a:t>
            </a:r>
            <a:r>
              <a:rPr lang="pt-BR" sz="1400" err="1"/>
              <a:t>Golang</a:t>
            </a:r>
            <a:r>
              <a:rPr lang="pt-BR" sz="1400"/>
              <a:t>, Ruby, </a:t>
            </a:r>
            <a:r>
              <a:rPr lang="pt-BR" sz="1400" err="1"/>
              <a:t>etc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>
                <a:ea typeface="+mj-lt"/>
                <a:cs typeface="+mj-lt"/>
              </a:rPr>
              <a:t>RAM deve estar entre 128 MB a 10GB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 sz="14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 sz="14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31257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3C6D56-CC9C-1967-785E-E3A1EAE7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Benefícios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E4465-2B5A-37BC-FC87-FBEF3512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Pagamento pelo tempo de computação e  por requisição</a:t>
            </a:r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</a:rPr>
              <a:t>Nível gratuito (</a:t>
            </a:r>
            <a:r>
              <a:rPr lang="pt-BR" dirty="0" err="1">
                <a:ea typeface="+mj-lt"/>
                <a:cs typeface="+mj-lt"/>
              </a:rPr>
              <a:t>free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tier</a:t>
            </a:r>
            <a:r>
              <a:rPr lang="pt-BR" dirty="0">
                <a:ea typeface="+mj-lt"/>
                <a:cs typeface="+mj-lt"/>
              </a:rPr>
              <a:t>) de 1.000.000 requisições do AWS Lambda e 400.000 </a:t>
            </a:r>
            <a:r>
              <a:rPr lang="pt-BR" dirty="0" err="1">
                <a:ea typeface="+mj-lt"/>
                <a:cs typeface="+mj-lt"/>
              </a:rPr>
              <a:t>GBs</a:t>
            </a:r>
            <a:r>
              <a:rPr lang="pt-BR" dirty="0">
                <a:ea typeface="+mj-lt"/>
                <a:cs typeface="+mj-lt"/>
              </a:rPr>
              <a:t> de tempo de computação</a:t>
            </a:r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</a:rPr>
              <a:t>Monitoramento fácil por meio do AWS </a:t>
            </a:r>
            <a:r>
              <a:rPr lang="pt-BR" dirty="0" err="1">
                <a:ea typeface="+mj-lt"/>
                <a:cs typeface="+mj-lt"/>
              </a:rPr>
              <a:t>CloudWatch</a:t>
            </a:r>
          </a:p>
          <a:p>
            <a:pPr>
              <a:buClr>
                <a:srgbClr val="8AD0D6"/>
              </a:buClr>
            </a:pPr>
            <a:endParaRPr lang="pt-BR" dirty="0">
              <a:ea typeface="+mj-lt"/>
              <a:cs typeface="+mj-lt"/>
            </a:endParaRPr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64F39A50-2924-EDC4-67A7-8ED0A633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173118"/>
            <a:ext cx="5451627" cy="24123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602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833FA-DFDD-F829-8B80-D266BACF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t-BR" dirty="0"/>
              <a:t>Preços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82180D-A613-B4CA-07D3-346805BB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>
                <a:ea typeface="+mj-lt"/>
                <a:cs typeface="+mj-lt"/>
              </a:rPr>
              <a:t>O Lambda conta uma solicitação sempre que começa a ser executada em resposta a um acionador de notificação de evento, como do </a:t>
            </a:r>
            <a:r>
              <a:rPr lang="pt-BR" sz="1700" dirty="0" err="1">
                <a:ea typeface="+mj-lt"/>
                <a:cs typeface="+mj-lt"/>
              </a:rPr>
              <a:t>Amazon</a:t>
            </a:r>
            <a:r>
              <a:rPr lang="pt-BR" sz="1700" dirty="0">
                <a:ea typeface="+mj-lt"/>
                <a:cs typeface="+mj-lt"/>
              </a:rPr>
              <a:t> </a:t>
            </a:r>
            <a:r>
              <a:rPr lang="pt-BR" sz="1700" dirty="0" err="1">
                <a:ea typeface="+mj-lt"/>
                <a:cs typeface="+mj-lt"/>
              </a:rPr>
              <a:t>Simple</a:t>
            </a:r>
            <a:r>
              <a:rPr lang="pt-BR" sz="1700" dirty="0">
                <a:ea typeface="+mj-lt"/>
                <a:cs typeface="+mj-lt"/>
              </a:rPr>
              <a:t> </a:t>
            </a:r>
            <a:r>
              <a:rPr lang="pt-BR" sz="1700" dirty="0" err="1">
                <a:ea typeface="+mj-lt"/>
                <a:cs typeface="+mj-lt"/>
              </a:rPr>
              <a:t>Notification</a:t>
            </a:r>
            <a:r>
              <a:rPr lang="pt-BR" sz="1700" dirty="0">
                <a:ea typeface="+mj-lt"/>
                <a:cs typeface="+mj-lt"/>
              </a:rPr>
              <a:t> Service (SNS) ou do </a:t>
            </a:r>
            <a:r>
              <a:rPr lang="pt-BR" sz="1700" dirty="0" err="1">
                <a:ea typeface="+mj-lt"/>
                <a:cs typeface="+mj-lt"/>
              </a:rPr>
              <a:t>Amazon</a:t>
            </a:r>
            <a:r>
              <a:rPr lang="pt-BR" sz="1700" dirty="0">
                <a:ea typeface="+mj-lt"/>
                <a:cs typeface="+mj-lt"/>
              </a:rPr>
              <a:t> </a:t>
            </a:r>
            <a:r>
              <a:rPr lang="pt-BR" sz="1700" dirty="0" err="1">
                <a:ea typeface="+mj-lt"/>
                <a:cs typeface="+mj-lt"/>
              </a:rPr>
              <a:t>EventBridge</a:t>
            </a:r>
            <a:r>
              <a:rPr lang="pt-BR" sz="1700" dirty="0">
                <a:ea typeface="+mj-lt"/>
                <a:cs typeface="+mj-lt"/>
              </a:rPr>
              <a:t>, ou uma chamada de invocação, como do </a:t>
            </a:r>
            <a:r>
              <a:rPr lang="pt-BR" sz="1700" dirty="0" err="1">
                <a:ea typeface="+mj-lt"/>
                <a:cs typeface="+mj-lt"/>
              </a:rPr>
              <a:t>Amazon</a:t>
            </a:r>
            <a:r>
              <a:rPr lang="pt-BR" sz="1700" dirty="0">
                <a:ea typeface="+mj-lt"/>
                <a:cs typeface="+mj-lt"/>
              </a:rPr>
              <a:t> API Gateway, ou por meio do AWS SDK, incluindo chamadas de teste do Console AWS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700" dirty="0"/>
              <a:t>O preço depende da quantidade de memória que você aloca para sua função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700" dirty="0">
                <a:ea typeface="+mj-lt"/>
                <a:cs typeface="+mj-lt"/>
              </a:rPr>
              <a:t>Pagamentos por requisições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pt-BR" sz="1700" dirty="0">
                <a:ea typeface="+mj-lt"/>
                <a:cs typeface="+mj-lt"/>
              </a:rPr>
              <a:t>0,20 por 1 milhão de requisições ( 0,0000002 por requisição)</a:t>
            </a:r>
          </a:p>
          <a:p>
            <a:pPr marL="457200" lvl="1" indent="0">
              <a:lnSpc>
                <a:spcPct val="90000"/>
              </a:lnSpc>
              <a:buClr>
                <a:srgbClr val="8AD0D6"/>
              </a:buClr>
              <a:buNone/>
            </a:pPr>
            <a:endParaRPr lang="pt-BR" sz="1700">
              <a:ea typeface="+mj-lt"/>
              <a:cs typeface="+mj-lt"/>
            </a:endParaRP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E7B69D0B-B8AA-E643-DEA1-83B0094E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421" y="2052213"/>
            <a:ext cx="4007356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18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2133E-6136-ADC1-9A66-24E2992B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2F2F2"/>
                </a:solidFill>
              </a:rPr>
              <a:t>Limitações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B9C1902B-BC7D-C01C-738F-8263B33A0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66656"/>
              </p:ext>
            </p:extLst>
          </p:nvPr>
        </p:nvGraphicFramePr>
        <p:xfrm>
          <a:off x="5563281" y="1228271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59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3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3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3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m 40" descr="Logotipo&#10;&#10;Descrição gerada automaticamente">
            <a:extLst>
              <a:ext uri="{FF2B5EF4-FFF2-40B4-BE49-F238E27FC236}">
                <a16:creationId xmlns:a16="http://schemas.microsoft.com/office/drawing/2014/main" id="{437158EA-39EB-18B0-069F-670BC893F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14" y="2563224"/>
            <a:ext cx="3185168" cy="1795059"/>
          </a:xfrm>
          <a:prstGeom prst="rect">
            <a:avLst/>
          </a:prstGeom>
          <a:effectLst/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6640C8-A664-8531-2DEB-1A7EC5A1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14576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Hora de </a:t>
            </a:r>
            <a:r>
              <a:rPr lang="en-US" sz="4800" dirty="0" err="1">
                <a:solidFill>
                  <a:srgbClr val="EBEBEB"/>
                </a:solidFill>
              </a:rPr>
              <a:t>colocar</a:t>
            </a:r>
            <a:r>
              <a:rPr lang="en-US" sz="4800" dirty="0">
                <a:solidFill>
                  <a:srgbClr val="EBEBEB"/>
                </a:solidFill>
              </a:rPr>
              <a:t> a </a:t>
            </a:r>
            <a:r>
              <a:rPr lang="en-US" sz="4800" dirty="0" err="1">
                <a:solidFill>
                  <a:srgbClr val="EBEBEB"/>
                </a:solidFill>
              </a:rPr>
              <a:t>teoria</a:t>
            </a:r>
            <a:r>
              <a:rPr lang="en-US" sz="4800" dirty="0">
                <a:solidFill>
                  <a:srgbClr val="EBEBEB"/>
                </a:solidFill>
              </a:rPr>
              <a:t> </a:t>
            </a:r>
            <a:r>
              <a:rPr lang="en-US" sz="4800" dirty="0" err="1">
                <a:solidFill>
                  <a:srgbClr val="EBEBEB"/>
                </a:solidFill>
              </a:rPr>
              <a:t>em</a:t>
            </a:r>
            <a:r>
              <a:rPr lang="en-US" sz="4800" dirty="0">
                <a:solidFill>
                  <a:srgbClr val="EBEBEB"/>
                </a:solidFill>
              </a:rPr>
              <a:t> </a:t>
            </a:r>
            <a:r>
              <a:rPr lang="en-US" sz="4800" dirty="0" err="1">
                <a:solidFill>
                  <a:srgbClr val="EBEBEB"/>
                </a:solidFill>
              </a:rPr>
              <a:t>prática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589628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4657B6-A2DE-76B7-5E56-4EFC3968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Regions e AZs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26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Imagem 6" descr="Mapa&#10;&#10;Descrição gerada automaticamente">
            <a:extLst>
              <a:ext uri="{FF2B5EF4-FFF2-40B4-BE49-F238E27FC236}">
                <a16:creationId xmlns:a16="http://schemas.microsoft.com/office/drawing/2014/main" id="{12902159-2688-5882-FC7D-BEC520B8C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667229" y="1229789"/>
            <a:ext cx="4366509" cy="5432563"/>
          </a:xfrm>
          <a:prstGeom prst="rect">
            <a:avLst/>
          </a:prstGeom>
          <a:effectLst/>
        </p:spPr>
      </p:pic>
      <p:sp>
        <p:nvSpPr>
          <p:cNvPr id="40" name="Rectangle 2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6" name="Espaço Reservado para Texto 3">
            <a:extLst>
              <a:ext uri="{FF2B5EF4-FFF2-40B4-BE49-F238E27FC236}">
                <a16:creationId xmlns:a16="http://schemas.microsoft.com/office/drawing/2014/main" id="{54C34D81-FF9D-D106-404D-8B91334DBD71}"/>
              </a:ext>
            </a:extLst>
          </p:cNvPr>
          <p:cNvGraphicFramePr/>
          <p:nvPr/>
        </p:nvGraphicFramePr>
        <p:xfrm>
          <a:off x="648930" y="2438400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2311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9C3B8-6E57-77B0-BDF3-FD01892F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2F2F2"/>
                </a:solidFill>
              </a:rPr>
              <a:t>IAM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225DBF2-0AF0-C4D6-E8CD-B6AE55810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66522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53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9C3B8-6E57-77B0-BDF3-FD01892F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Policies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82335D1B-A526-F305-288A-2D98DA5F2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0" r="14730" b="2"/>
          <a:stretch/>
        </p:blipFill>
        <p:spPr>
          <a:xfrm>
            <a:off x="5608319" y="1066334"/>
            <a:ext cx="5614835" cy="4572113"/>
          </a:xfrm>
          <a:prstGeom prst="rect">
            <a:avLst/>
          </a:prstGeom>
          <a:effectLst/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05A01-0803-BD2D-8B98-1C698BC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Provisiona as permissões para um usuário, grupo ou role (Função)</a:t>
            </a:r>
          </a:p>
          <a:p>
            <a:pPr>
              <a:buClr>
                <a:srgbClr val="8AD0D6"/>
              </a:buClr>
            </a:pPr>
            <a:r>
              <a:rPr lang="pt-BR">
                <a:solidFill>
                  <a:srgbClr val="FFFFFF"/>
                </a:solidFill>
              </a:rPr>
              <a:t>São documentos JSON</a:t>
            </a:r>
          </a:p>
          <a:p>
            <a:pPr marL="0" indent="0">
              <a:buClr>
                <a:srgbClr val="8AD0D6"/>
              </a:buClr>
              <a:buNone/>
            </a:pPr>
            <a:endParaRPr lang="pt-BR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pt-BR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pt-BR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3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6E24D-AC30-162C-CD82-2D715344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pt-BR" sz="3200">
                <a:solidFill>
                  <a:srgbClr val="EBEBEB"/>
                </a:solidFill>
              </a:rPr>
              <a:t>SQS</a:t>
            </a: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C3639-A6BD-A3F0-8837-144E2467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400">
                <a:solidFill>
                  <a:srgbClr val="FFFFFF"/>
                </a:solidFill>
                <a:ea typeface="+mj-lt"/>
                <a:cs typeface="+mj-lt"/>
              </a:rPr>
              <a:t>É um serviço de filas de mensagens gerenciado que permite o desacoplamento e a escalabilidade de microsserviços, sistemas distribuídos e aplicações sem servidor.</a:t>
            </a:r>
          </a:p>
          <a:p>
            <a:pPr>
              <a:buClr>
                <a:srgbClr val="8AD0D6"/>
              </a:buClr>
            </a:pPr>
            <a:r>
              <a:rPr lang="pt-BR" sz="1400">
                <a:solidFill>
                  <a:srgbClr val="FFFFFF"/>
                </a:solidFill>
              </a:rPr>
              <a:t>Uma fila recebe mensagens de um produtor</a:t>
            </a:r>
          </a:p>
          <a:p>
            <a:pPr>
              <a:buClr>
                <a:srgbClr val="8AD0D6"/>
              </a:buClr>
            </a:pPr>
            <a:r>
              <a:rPr lang="pt-BR" sz="1400">
                <a:solidFill>
                  <a:srgbClr val="FFFFFF"/>
                </a:solidFill>
              </a:rPr>
              <a:t>Uma fila é consumida por um consumidor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A263C80-C540-F23B-B871-D2EF96D1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82" y="2472058"/>
            <a:ext cx="7238308" cy="28751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936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2EEE1-D012-84F0-2BA8-9A88D96D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300"/>
              <a:t>SQS foi um dos primeiros serviços disponibilizados pela AWS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300"/>
              <a:t>Totalmente gerenciado pela AWS, facilitando e proporcionando aos desenvolvedores se dedicarem na solução em si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300"/>
              <a:t>Existem dois tipos de filas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pt-BR" sz="1300"/>
              <a:t>Standard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pt-BR" sz="1300"/>
              <a:t>FIFO 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300">
                <a:ea typeface="+mj-lt"/>
                <a:cs typeface="+mj-lt"/>
              </a:rPr>
              <a:t>Uma mensagem fica disponível na fila entre 4 e 14 dias, caso ela não seja lida por nenhum consumidor dentro desse período, ela será perdida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300"/>
              <a:t>Latência muito baixa (menos de 10ms entre publicar e receber)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300"/>
              <a:t>Limite de 256kb por mensagem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300"/>
              <a:t>Um consumidor pode receber até 10 mensagens por vez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300"/>
              <a:t>Escalável</a:t>
            </a:r>
          </a:p>
        </p:txBody>
      </p:sp>
      <p:pic>
        <p:nvPicPr>
          <p:cNvPr id="16" name="Imagem 16" descr="Ícone&#10;&#10;Descrição gerada automaticamente">
            <a:extLst>
              <a:ext uri="{FF2B5EF4-FFF2-40B4-BE49-F238E27FC236}">
                <a16:creationId xmlns:a16="http://schemas.microsoft.com/office/drawing/2014/main" id="{887A6483-A2D5-160A-4C2C-8D01184B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18" y="2162175"/>
            <a:ext cx="2533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4862A8-BD31-8430-C8D0-20FAEB4E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pt-BR" sz="4800">
                <a:solidFill>
                  <a:srgbClr val="EBEBEB"/>
                </a:solidFill>
              </a:rPr>
              <a:t>Fila Standard (Padrão)</a:t>
            </a: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C2ADF-FCC4-C94E-55CE-90F2DDA8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/>
              <a:t>Possui taxas de transferências ilimitadas (você pode enviar números muito altos de transações por segundo)</a:t>
            </a:r>
            <a:endParaRPr lang="pt-BR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700" dirty="0"/>
              <a:t>A fila pode ter um número ilimitado de mensagens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700" dirty="0"/>
              <a:t>Entregue pelo menos uma vez, mas pode entregar mais de uma cópia (duplicidade)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700" dirty="0"/>
              <a:t>Não garante a ordem das mensagens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pt-BR" sz="17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 sz="1700"/>
          </a:p>
        </p:txBody>
      </p:sp>
      <p:pic>
        <p:nvPicPr>
          <p:cNvPr id="4" name="Imagem 4" descr="Gráfico, Gráfico de cascata&#10;&#10;Descrição gerada automaticamente">
            <a:extLst>
              <a:ext uri="{FF2B5EF4-FFF2-40B4-BE49-F238E27FC236}">
                <a16:creationId xmlns:a16="http://schemas.microsoft.com/office/drawing/2014/main" id="{3D8827C2-3391-5544-9D3A-82FDCB6A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495847" cy="23709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156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7E13DE-4388-E33D-B7D8-F9297492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Fila FIFO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3509F-23E1-7B96-E837-185ACC4B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err="1"/>
              <a:t>First</a:t>
            </a:r>
            <a:r>
              <a:rPr lang="pt-BR" sz="1400"/>
              <a:t> in </a:t>
            </a:r>
            <a:r>
              <a:rPr lang="pt-BR" sz="1400" err="1"/>
              <a:t>First</a:t>
            </a:r>
            <a:r>
              <a:rPr lang="pt-BR" sz="1400"/>
              <a:t> Out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>
                <a:ea typeface="+mj-lt"/>
                <a:cs typeface="+mj-lt"/>
              </a:rPr>
              <a:t>Por padrão, as filas do tipo FIFO comportam até 300 mensagens por segundo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>
                <a:ea typeface="+mj-lt"/>
                <a:cs typeface="+mj-lt"/>
              </a:rPr>
              <a:t>Ao agrupar em lote 10 mensagens por operação (no máximo), as filas FIFO podem dar suporte a até 3.000 mensagens por segundo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/>
              <a:t>Podemos solicitar um aumento de limite entrando em contato com a AWS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/>
              <a:t>Não possui mensagens duplicadas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/>
              <a:t>Garante a ordenação das mensagens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400"/>
              <a:t>O nome da fila precisa, obrigatoriamente, terminar com .</a:t>
            </a:r>
            <a:r>
              <a:rPr lang="pt-BR" sz="1400" err="1"/>
              <a:t>fifo</a:t>
            </a:r>
          </a:p>
        </p:txBody>
      </p:sp>
      <p:pic>
        <p:nvPicPr>
          <p:cNvPr id="4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E439C6DF-0C70-D333-E657-FDAD1B6A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670579"/>
            <a:ext cx="5451627" cy="14174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5921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Ion</vt:lpstr>
      <vt:lpstr>Apresentação do PowerPoint</vt:lpstr>
      <vt:lpstr>Infraestrutura Global</vt:lpstr>
      <vt:lpstr>Regions e AZs</vt:lpstr>
      <vt:lpstr>IAM</vt:lpstr>
      <vt:lpstr>Policies</vt:lpstr>
      <vt:lpstr>SQS</vt:lpstr>
      <vt:lpstr>Apresentação do PowerPoint</vt:lpstr>
      <vt:lpstr>Fila Standard (Padrão)</vt:lpstr>
      <vt:lpstr>Fila FIFO</vt:lpstr>
      <vt:lpstr>Publicando mensagens</vt:lpstr>
      <vt:lpstr>Consumindo mensagens</vt:lpstr>
      <vt:lpstr>Escalonamento</vt:lpstr>
      <vt:lpstr>Policies</vt:lpstr>
      <vt:lpstr>Visibility Timeout</vt:lpstr>
      <vt:lpstr>Dead Letter Queue</vt:lpstr>
      <vt:lpstr>Redrive</vt:lpstr>
      <vt:lpstr>Delay</vt:lpstr>
      <vt:lpstr>LongPooling</vt:lpstr>
      <vt:lpstr>SNS</vt:lpstr>
      <vt:lpstr>Apresentação do PowerPoint</vt:lpstr>
      <vt:lpstr>Serveless</vt:lpstr>
      <vt:lpstr>Lambda</vt:lpstr>
      <vt:lpstr>Benefícios</vt:lpstr>
      <vt:lpstr>Preços</vt:lpstr>
      <vt:lpstr>Limitações</vt:lpstr>
      <vt:lpstr>Hora de colocar a teoria em prática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777</cp:revision>
  <dcterms:created xsi:type="dcterms:W3CDTF">2022-05-25T22:27:47Z</dcterms:created>
  <dcterms:modified xsi:type="dcterms:W3CDTF">2022-06-14T14:24:38Z</dcterms:modified>
</cp:coreProperties>
</file>