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00b0032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00b0032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00b0032f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00b0032f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00b0032f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00b0032f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00b0032f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00b0032f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0b0032f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0b0032f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063" y="152400"/>
            <a:ext cx="59318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385763"/>
            <a:ext cx="706755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75" y="1947863"/>
            <a:ext cx="52006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38" y="1471613"/>
            <a:ext cx="70961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400175"/>
            <a:ext cx="60388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863" y="152400"/>
            <a:ext cx="720428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