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AB459-E727-4EB4-9900-F9AE3D85C72C}" type="datetimeFigureOut">
              <a:rPr lang="pt-BR" smtClean="0"/>
              <a:t>18/10/2014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DA871-7E8A-435E-8050-F747B6834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77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DA871-7E8A-435E-8050-F747B6834FD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94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F883-6416-46A9-B146-AA259213AD81}" type="datetimeFigureOut">
              <a:rPr lang="pt-BR" smtClean="0"/>
              <a:t>18/10/2014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E05D-1518-4CAB-BD3C-FA69F9A42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34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F883-6416-46A9-B146-AA259213AD81}" type="datetimeFigureOut">
              <a:rPr lang="pt-BR" smtClean="0"/>
              <a:t>18/10/2014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E05D-1518-4CAB-BD3C-FA69F9A42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70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F883-6416-46A9-B146-AA259213AD81}" type="datetimeFigureOut">
              <a:rPr lang="pt-BR" smtClean="0"/>
              <a:t>18/10/2014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E05D-1518-4CAB-BD3C-FA69F9A422B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981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F883-6416-46A9-B146-AA259213AD81}" type="datetimeFigureOut">
              <a:rPr lang="pt-BR" smtClean="0"/>
              <a:t>18/10/2014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E05D-1518-4CAB-BD3C-FA69F9A42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283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F883-6416-46A9-B146-AA259213AD81}" type="datetimeFigureOut">
              <a:rPr lang="pt-BR" smtClean="0"/>
              <a:t>18/10/2014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E05D-1518-4CAB-BD3C-FA69F9A422B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258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F883-6416-46A9-B146-AA259213AD81}" type="datetimeFigureOut">
              <a:rPr lang="pt-BR" smtClean="0"/>
              <a:t>18/10/2014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E05D-1518-4CAB-BD3C-FA69F9A42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8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F883-6416-46A9-B146-AA259213AD81}" type="datetimeFigureOut">
              <a:rPr lang="pt-BR" smtClean="0"/>
              <a:t>18/10/2014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E05D-1518-4CAB-BD3C-FA69F9A42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438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F883-6416-46A9-B146-AA259213AD81}" type="datetimeFigureOut">
              <a:rPr lang="pt-BR" smtClean="0"/>
              <a:t>18/10/2014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E05D-1518-4CAB-BD3C-FA69F9A42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59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F883-6416-46A9-B146-AA259213AD81}" type="datetimeFigureOut">
              <a:rPr lang="pt-BR" smtClean="0"/>
              <a:t>18/10/2014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E05D-1518-4CAB-BD3C-FA69F9A42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73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F883-6416-46A9-B146-AA259213AD81}" type="datetimeFigureOut">
              <a:rPr lang="pt-BR" smtClean="0"/>
              <a:t>18/10/2014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E05D-1518-4CAB-BD3C-FA69F9A42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21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F883-6416-46A9-B146-AA259213AD81}" type="datetimeFigureOut">
              <a:rPr lang="pt-BR" smtClean="0"/>
              <a:t>18/10/2014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E05D-1518-4CAB-BD3C-FA69F9A42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82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F883-6416-46A9-B146-AA259213AD81}" type="datetimeFigureOut">
              <a:rPr lang="pt-BR" smtClean="0"/>
              <a:t>18/10/2014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E05D-1518-4CAB-BD3C-FA69F9A42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74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F883-6416-46A9-B146-AA259213AD81}" type="datetimeFigureOut">
              <a:rPr lang="pt-BR" smtClean="0"/>
              <a:t>18/10/2014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E05D-1518-4CAB-BD3C-FA69F9A42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14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F883-6416-46A9-B146-AA259213AD81}" type="datetimeFigureOut">
              <a:rPr lang="pt-BR" smtClean="0"/>
              <a:t>18/10/2014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E05D-1518-4CAB-BD3C-FA69F9A42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39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F883-6416-46A9-B146-AA259213AD81}" type="datetimeFigureOut">
              <a:rPr lang="pt-BR" smtClean="0"/>
              <a:t>18/10/2014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E05D-1518-4CAB-BD3C-FA69F9A42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37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F883-6416-46A9-B146-AA259213AD81}" type="datetimeFigureOut">
              <a:rPr lang="pt-BR" smtClean="0"/>
              <a:t>18/10/2014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E05D-1518-4CAB-BD3C-FA69F9A42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6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F883-6416-46A9-B146-AA259213AD81}" type="datetimeFigureOut">
              <a:rPr lang="pt-BR" smtClean="0"/>
              <a:t>18/10/2014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44E05D-1518-4CAB-BD3C-FA69F9A422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93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0562" y="1039557"/>
            <a:ext cx="7766936" cy="1646302"/>
          </a:xfrm>
        </p:spPr>
        <p:txBody>
          <a:bodyPr/>
          <a:lstStyle/>
          <a:p>
            <a:r>
              <a:rPr lang="pt-BR" dirty="0" smtClean="0">
                <a:latin typeface="Algerian" panose="04020705040A02060702" pitchFamily="82" charset="0"/>
              </a:rPr>
              <a:t>Trabalho de </a:t>
            </a:r>
            <a:r>
              <a:rPr lang="pt-BR" dirty="0" smtClean="0">
                <a:latin typeface="Algerian" panose="04020705040A02060702" pitchFamily="82" charset="0"/>
              </a:rPr>
              <a:t>Português</a:t>
            </a:r>
            <a:br>
              <a:rPr lang="pt-BR" dirty="0" smtClean="0">
                <a:latin typeface="Algerian" panose="04020705040A02060702" pitchFamily="82" charset="0"/>
              </a:rPr>
            </a:br>
            <a:r>
              <a:rPr lang="pt-BR" sz="1600" dirty="0">
                <a:solidFill>
                  <a:srgbClr val="FF0000"/>
                </a:solidFill>
                <a:latin typeface="Arial Black" panose="020B0A04020102020204" pitchFamily="34" charset="0"/>
              </a:rPr>
              <a:t>Beleza Automotiva</a:t>
            </a:r>
            <a:r>
              <a:rPr lang="pt-BR" dirty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pt-BR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endParaRPr lang="pt-BR" dirty="0">
              <a:latin typeface="Algerian" panose="04020705040A02060702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5158777" y="3242450"/>
            <a:ext cx="7766936" cy="1096899"/>
          </a:xfrm>
        </p:spPr>
        <p:txBody>
          <a:bodyPr>
            <a:normAutofit fontScale="25000" lnSpcReduction="20000"/>
          </a:bodyPr>
          <a:lstStyle/>
          <a:p>
            <a:r>
              <a:rPr lang="pt-BR" dirty="0" smtClean="0">
                <a:solidFill>
                  <a:schemeClr val="accent2"/>
                </a:solidFill>
                <a:latin typeface="Arial Black" panose="020B0A04020102020204" pitchFamily="34" charset="0"/>
              </a:rPr>
              <a:t>Alunos</a:t>
            </a:r>
            <a:r>
              <a:rPr lang="pt-BR" sz="7200" dirty="0">
                <a:solidFill>
                  <a:schemeClr val="accent2"/>
                </a:solidFill>
                <a:latin typeface="Arial Black" panose="020B0A04020102020204" pitchFamily="34" charset="0"/>
              </a:rPr>
              <a:t>:                                                                         </a:t>
            </a:r>
            <a:r>
              <a:rPr lang="pt-BR" sz="8000" dirty="0">
                <a:solidFill>
                  <a:schemeClr val="accent2"/>
                </a:solidFill>
                <a:latin typeface="Arial Black" panose="020B0A04020102020204" pitchFamily="34" charset="0"/>
              </a:rPr>
              <a:t>turma:</a:t>
            </a:r>
            <a: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</a:rPr>
              <a:t>1B2</a:t>
            </a:r>
          </a:p>
          <a:p>
            <a:r>
              <a:rPr lang="pt-BR" sz="8000" dirty="0">
                <a:solidFill>
                  <a:schemeClr val="tx1"/>
                </a:solidFill>
              </a:rPr>
              <a:t>Breno Erick</a:t>
            </a:r>
          </a:p>
          <a:p>
            <a:r>
              <a:rPr lang="pt-BR" sz="8000" dirty="0">
                <a:solidFill>
                  <a:schemeClr val="tx1"/>
                </a:solidFill>
              </a:rPr>
              <a:t>Joao Pedro</a:t>
            </a:r>
          </a:p>
          <a:p>
            <a:r>
              <a:rPr lang="pt-BR" sz="8000" dirty="0">
                <a:solidFill>
                  <a:schemeClr val="tx1"/>
                </a:solidFill>
              </a:rPr>
              <a:t>Lúcio </a:t>
            </a:r>
            <a:r>
              <a:rPr lang="pt-BR" sz="8000" dirty="0" err="1">
                <a:solidFill>
                  <a:schemeClr val="tx1"/>
                </a:solidFill>
              </a:rPr>
              <a:t>Júnio</a:t>
            </a:r>
            <a:endParaRPr lang="pt-BR" sz="8000" dirty="0">
              <a:solidFill>
                <a:schemeClr val="tx1"/>
              </a:solidFill>
            </a:endParaRPr>
          </a:p>
          <a:p>
            <a:r>
              <a:rPr lang="pt-BR" sz="8000" dirty="0">
                <a:solidFill>
                  <a:schemeClr val="tx1"/>
                </a:solidFill>
              </a:rPr>
              <a:t>Luiz Filipe</a:t>
            </a:r>
          </a:p>
          <a:p>
            <a:r>
              <a:rPr lang="pt-BR" sz="8000" dirty="0">
                <a:solidFill>
                  <a:schemeClr val="tx1"/>
                </a:solidFill>
              </a:rPr>
              <a:t>Moises </a:t>
            </a:r>
            <a:r>
              <a:rPr lang="pt-BR" sz="8000" dirty="0" err="1">
                <a:solidFill>
                  <a:schemeClr val="tx1"/>
                </a:solidFill>
              </a:rPr>
              <a:t>Colombini</a:t>
            </a:r>
            <a:endParaRPr lang="pt-BR" sz="8000" dirty="0">
              <a:solidFill>
                <a:schemeClr val="tx1"/>
              </a:solidFill>
            </a:endParaRPr>
          </a:p>
          <a:p>
            <a:r>
              <a:rPr lang="pt-BR" sz="8000" dirty="0">
                <a:solidFill>
                  <a:schemeClr val="tx1"/>
                </a:solidFill>
              </a:rPr>
              <a:t>Victor Peixoto</a:t>
            </a:r>
          </a:p>
          <a:p>
            <a:r>
              <a:rPr lang="pt-BR" sz="8000" dirty="0">
                <a:solidFill>
                  <a:schemeClr val="tx1"/>
                </a:solidFill>
              </a:rPr>
              <a:t>Yuri Viegas</a:t>
            </a:r>
          </a:p>
          <a:p>
            <a:endParaRPr lang="pt-BR" sz="80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endParaRPr lang="pt-BR" sz="72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endParaRPr lang="pt-BR" sz="7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endParaRPr lang="pt-BR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pt-BR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98" y="142137"/>
            <a:ext cx="1895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Origens do culto a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beleza,características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 do mundo atual</a:t>
            </a:r>
            <a:endParaRPr lang="pt-BR" sz="2400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81040"/>
            <a:ext cx="8596668" cy="3880773"/>
          </a:xfrm>
        </p:spPr>
        <p:txBody>
          <a:bodyPr>
            <a:normAutofit/>
          </a:bodyPr>
          <a:lstStyle/>
          <a:p>
            <a:r>
              <a:rPr lang="pt-BR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O começo do culto a forma física perfeita surge na Grécia onde a preocupação com a forma física era de extrema importância para os gregos que buscavam ter uma capacidade intelectual e física tendo como lema “mens sana in </a:t>
            </a:r>
            <a:r>
              <a:rPr lang="pt-BR" sz="16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corpore</a:t>
            </a:r>
            <a:r>
              <a:rPr lang="pt-BR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 sano” (mente saudável em corpo são</a:t>
            </a:r>
            <a:r>
              <a:rPr lang="pt-BR" sz="16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).</a:t>
            </a:r>
            <a:endParaRPr lang="pt-BR" sz="16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pt-BR" sz="1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Um </a:t>
            </a:r>
            <a:r>
              <a:rPr lang="pt-BR" sz="1600" dirty="0">
                <a:solidFill>
                  <a:schemeClr val="tx1"/>
                </a:solidFill>
                <a:latin typeface="Arial Black" panose="020B0A04020102020204" pitchFamily="34" charset="0"/>
              </a:rPr>
              <a:t>culto ao corpo e à beleza que movimentam dentro da ótica do sistema capitalista bilhões de dólares em produtos e serviços e faz milhares de pessoas, se submeterem a dor e ao sofrimento, em centros cirúrgicos em dietas mirabolantes, a fim de terem o corpo desejado</a:t>
            </a:r>
            <a:r>
              <a:rPr lang="pt-BR" sz="1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</a:p>
          <a:p>
            <a:r>
              <a:rPr lang="pt-BR" sz="1600" dirty="0">
                <a:solidFill>
                  <a:schemeClr val="tx1"/>
                </a:solidFill>
                <a:latin typeface="Arial Black" panose="020B0A04020102020204" pitchFamily="34" charset="0"/>
              </a:rPr>
              <a:t>Atualmente corpos magros, saudáveis, atléticos e harmoniosos são sinônimos de beleza, qualidades supervalorizadas e, ao mesmo tempo, cobrada e imposta pela nossa sociedade</a:t>
            </a:r>
            <a:r>
              <a:rPr lang="pt-BR" sz="1600" dirty="0">
                <a:latin typeface="Arial Black" panose="020B0A04020102020204" pitchFamily="34" charset="0"/>
              </a:rPr>
              <a:t>. </a:t>
            </a:r>
          </a:p>
          <a:p>
            <a:pPr marL="0" indent="0">
              <a:buNone/>
            </a:pPr>
            <a:endParaRPr lang="pt-BR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99" y="4803820"/>
            <a:ext cx="1282917" cy="20541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011" y="4905665"/>
            <a:ext cx="1868910" cy="19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Pontos positivos e negativos da valorização da beleza</a:t>
            </a:r>
            <a:endParaRPr lang="pt-BR" sz="3200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>
                <a:solidFill>
                  <a:schemeClr val="tx1"/>
                </a:solidFill>
                <a:latin typeface="Arial Black" panose="020B0A04020102020204" pitchFamily="34" charset="0"/>
              </a:rPr>
              <a:t>POSITIVO=NA MINHA OPINIÃO AO BUSCARMOS A BELEZA NÓS NOS </a:t>
            </a:r>
            <a:r>
              <a:rPr lang="pt-BR" sz="1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CUIDAMOS MAIS. </a:t>
            </a:r>
            <a:r>
              <a:rPr lang="pt-BR" sz="1600" dirty="0">
                <a:solidFill>
                  <a:schemeClr val="tx1"/>
                </a:solidFill>
                <a:latin typeface="Arial Black" panose="020B0A04020102020204" pitchFamily="34" charset="0"/>
              </a:rPr>
              <a:t>FAZEMOS EXERCICIOS,PRATICAMOS ESPORTES ,COMEMOS COMIDAS </a:t>
            </a:r>
            <a:r>
              <a:rPr lang="pt-BR" sz="1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SAUDAVEIS,TEMOS HIGIENE </a:t>
            </a:r>
            <a:r>
              <a:rPr lang="pt-BR" sz="1600" dirty="0">
                <a:solidFill>
                  <a:schemeClr val="tx1"/>
                </a:solidFill>
                <a:latin typeface="Arial Black" panose="020B0A04020102020204" pitchFamily="34" charset="0"/>
              </a:rPr>
              <a:t>DIARIAMENTE,CUIDAMOS DO CABELO, DA PELE E ETC.TUDO ISSO FAZ </a:t>
            </a:r>
            <a:r>
              <a:rPr lang="pt-BR" sz="1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MUITO </a:t>
            </a:r>
            <a:r>
              <a:rPr lang="pt-BR" sz="1600" dirty="0">
                <a:solidFill>
                  <a:schemeClr val="tx1"/>
                </a:solidFill>
                <a:latin typeface="Arial Black" panose="020B0A04020102020204" pitchFamily="34" charset="0"/>
              </a:rPr>
              <a:t>BEM NÃO SÓ PARA NOSSA BELEZA MAIS TAMBÉM PARA NOSSA SAUDE</a:t>
            </a:r>
            <a:r>
              <a:rPr lang="pt-BR" sz="1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</a:p>
          <a:p>
            <a:r>
              <a:rPr lang="pt-BR" sz="1600" dirty="0">
                <a:solidFill>
                  <a:schemeClr val="tx1"/>
                </a:solidFill>
                <a:latin typeface="Arial Black" panose="020B0A04020102020204" pitchFamily="34" charset="0"/>
              </a:rPr>
              <a:t>NEGATIVO=A BUSCA POSSESIVA PELA </a:t>
            </a:r>
            <a:r>
              <a:rPr lang="pt-BR" sz="1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BELEZA </a:t>
            </a:r>
            <a:r>
              <a:rPr lang="pt-BR" sz="1600" dirty="0">
                <a:solidFill>
                  <a:schemeClr val="tx1"/>
                </a:solidFill>
                <a:latin typeface="Arial Black" panose="020B0A04020102020204" pitchFamily="34" charset="0"/>
              </a:rPr>
              <a:t>PODE NOS LEVAR A MORTE AO FAZERMOS DIETA QUE NÃO SAO </a:t>
            </a:r>
            <a:r>
              <a:rPr lang="pt-BR" sz="1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SAUDAVEIS </a:t>
            </a:r>
            <a:r>
              <a:rPr lang="pt-BR" sz="1600" dirty="0">
                <a:solidFill>
                  <a:schemeClr val="tx1"/>
                </a:solidFill>
                <a:latin typeface="Arial Black" panose="020B0A04020102020204" pitchFamily="34" charset="0"/>
              </a:rPr>
              <a:t>E FICARMOS COM AQUELA </a:t>
            </a:r>
            <a:r>
              <a:rPr lang="pt-BR" sz="1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PICSICOZE </a:t>
            </a:r>
            <a:r>
              <a:rPr lang="pt-BR" sz="1600" dirty="0">
                <a:solidFill>
                  <a:schemeClr val="tx1"/>
                </a:solidFill>
                <a:latin typeface="Arial Black" panose="020B0A04020102020204" pitchFamily="34" charset="0"/>
              </a:rPr>
              <a:t>PELA BELEZA PODE LEVAR </a:t>
            </a:r>
            <a:r>
              <a:rPr lang="pt-BR" sz="1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VARIAS PESSOAS </a:t>
            </a:r>
            <a:r>
              <a:rPr lang="pt-BR" sz="1600" dirty="0">
                <a:solidFill>
                  <a:schemeClr val="tx1"/>
                </a:solidFill>
                <a:latin typeface="Arial Black" panose="020B0A04020102020204" pitchFamily="34" charset="0"/>
              </a:rPr>
              <a:t>NÃO SÓ GAROTAS MAIS TAMBÉM GAROTOS A TEREM </a:t>
            </a:r>
            <a:r>
              <a:rPr lang="pt-BR" sz="1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BULIMIA,ANOREXIA </a:t>
            </a:r>
            <a:r>
              <a:rPr lang="pt-BR" sz="1600" dirty="0">
                <a:solidFill>
                  <a:schemeClr val="tx1"/>
                </a:solidFill>
                <a:latin typeface="Arial Black" panose="020B0A04020102020204" pitchFamily="34" charset="0"/>
              </a:rPr>
              <a:t>PODEM NOS LEVAR A </a:t>
            </a:r>
            <a:r>
              <a:rPr lang="pt-BR" sz="1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FAZERMOS </a:t>
            </a:r>
            <a:r>
              <a:rPr lang="pt-BR" sz="1600" dirty="0">
                <a:solidFill>
                  <a:schemeClr val="tx1"/>
                </a:solidFill>
                <a:latin typeface="Arial Black" panose="020B0A04020102020204" pitchFamily="34" charset="0"/>
              </a:rPr>
              <a:t>CIRUGIAS QUE </a:t>
            </a:r>
            <a:r>
              <a:rPr lang="pt-BR" sz="16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PODEM </a:t>
            </a:r>
            <a:r>
              <a:rPr lang="pt-BR" sz="1600" dirty="0">
                <a:solidFill>
                  <a:schemeClr val="tx1"/>
                </a:solidFill>
                <a:latin typeface="Arial Black" panose="020B0A04020102020204" pitchFamily="34" charset="0"/>
              </a:rPr>
              <a:t>SER TRAGICAS.</a:t>
            </a:r>
          </a:p>
          <a:p>
            <a:endParaRPr lang="pt-BR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785" y="1270000"/>
            <a:ext cx="1949861" cy="8485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88698" y="3269891"/>
            <a:ext cx="2803301" cy="35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700" dirty="0" smtClean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Como o culto a beleza se manifesta nos automóveis?</a:t>
            </a:r>
            <a:r>
              <a:rPr lang="pt-BR" sz="2700" dirty="0" smtClean="0">
                <a:solidFill>
                  <a:schemeClr val="tx1"/>
                </a:solidFill>
                <a:latin typeface="Algerian" panose="04020705040A02060702" pitchFamily="82" charset="0"/>
              </a:rPr>
              <a:t/>
            </a:r>
            <a:br>
              <a:rPr lang="pt-BR" sz="2700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>
                <a:solidFill>
                  <a:schemeClr val="tx1"/>
                </a:solidFill>
                <a:latin typeface="Arial Black" panose="020B0A04020102020204" pitchFamily="34" charset="0"/>
              </a:rPr>
              <a:t>O design dos carros ao passa dos anos vem mudando, passando de carros com estilos mais puxados para linhas retas, já hoje, os carros já estão seguindo o estilo dos carros esportivos, com linhas mais agressivas e com um pouco de estilos futuristas.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0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evolução dos carros</a:t>
            </a:r>
            <a:endParaRPr lang="pt-BR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930400"/>
            <a:ext cx="4327301" cy="4697412"/>
          </a:xfrm>
        </p:spPr>
      </p:pic>
      <p:pic>
        <p:nvPicPr>
          <p:cNvPr id="4" name="Imagem 3" descr="C:\Users\User\Desktop\a-evolução-dos-carro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1"/>
            <a:ext cx="3513339" cy="4697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6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Impactos decorrentes da valorização exagerada da beleza </a:t>
            </a:r>
            <a:r>
              <a:rPr lang="pt-BR" sz="3200" dirty="0" err="1" smtClean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automobilistica</a:t>
            </a:r>
            <a:endParaRPr lang="pt-BR" sz="3200" dirty="0">
              <a:solidFill>
                <a:schemeClr val="tx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 Black" panose="020B0A04020102020204" pitchFamily="34" charset="0"/>
              </a:rPr>
              <a:t>A valorização exagerada da beleza nos automóveis, causa pontos positivos e pontos negativos na sociedade. Um dos pontos positivos da valorização dela, é o grande número de vendas dos automóveis, pois as pessoas sempre querem possuir o mais avançado e bonito carro, porém isso causa pontos negativos, como o aumento de número de veículos nas cidades causando grandes engarrafamentos.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84" y="4198513"/>
            <a:ext cx="4000343" cy="265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Curiosidade</a:t>
            </a:r>
            <a:endParaRPr lang="pt-BR" sz="8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71" y="1713370"/>
            <a:ext cx="5144630" cy="5144630"/>
          </a:xfrm>
        </p:spPr>
      </p:pic>
    </p:spTree>
    <p:extLst>
      <p:ext uri="{BB962C8B-B14F-4D97-AF65-F5344CB8AC3E}">
        <p14:creationId xmlns:p14="http://schemas.microsoft.com/office/powerpoint/2010/main" val="393299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8552" y="2683099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pt-BR" sz="9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Fim</a:t>
            </a:r>
            <a:endParaRPr lang="pt-BR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 flipV="1">
            <a:off x="2364466" y="6067120"/>
            <a:ext cx="82520" cy="127618"/>
          </a:xfrm>
        </p:spPr>
        <p:txBody>
          <a:bodyPr>
            <a:normAutofit fontScale="25000" lnSpcReduction="20000"/>
          </a:bodyPr>
          <a:lstStyle/>
          <a:p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5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313</Words>
  <Application>Microsoft Office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Algerian</vt:lpstr>
      <vt:lpstr>Arial</vt:lpstr>
      <vt:lpstr>Arial Black</vt:lpstr>
      <vt:lpstr>Calibri</vt:lpstr>
      <vt:lpstr>Trebuchet MS</vt:lpstr>
      <vt:lpstr>Wingdings 3</vt:lpstr>
      <vt:lpstr>Facetado</vt:lpstr>
      <vt:lpstr>Trabalho de Português Beleza Automotiva </vt:lpstr>
      <vt:lpstr>Origens do culto a beleza,características do mundo atual</vt:lpstr>
      <vt:lpstr>Pontos positivos e negativos da valorização da beleza</vt:lpstr>
      <vt:lpstr>Como o culto a beleza se manifesta nos automóveis?    </vt:lpstr>
      <vt:lpstr>evolução dos carros</vt:lpstr>
      <vt:lpstr>Impactos decorrentes da valorização exagerada da beleza automobilistica</vt:lpstr>
      <vt:lpstr>Curiosidade</vt:lpstr>
      <vt:lpstr>Fim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Português</dc:title>
  <dc:creator>User</dc:creator>
  <cp:lastModifiedBy>User</cp:lastModifiedBy>
  <cp:revision>8</cp:revision>
  <dcterms:created xsi:type="dcterms:W3CDTF">2014-10-16T18:22:50Z</dcterms:created>
  <dcterms:modified xsi:type="dcterms:W3CDTF">2014-10-18T11:55:24Z</dcterms:modified>
</cp:coreProperties>
</file>