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3306/G6ptCAgJHxFXy9HBaJLH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89" autoAdjust="0"/>
  </p:normalViewPr>
  <p:slideViewPr>
    <p:cSldViewPr snapToGrid="0">
      <p:cViewPr varScale="1">
        <p:scale>
          <a:sx n="71" d="100"/>
          <a:sy n="71" d="100"/>
        </p:scale>
        <p:origin x="1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yapp.com/#inde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portido.com/" TargetMode="External"/><Relationship Id="rId4" Type="http://schemas.openxmlformats.org/officeDocument/2006/relationships/hyperlink" Target="https://playo.co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1943c6c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1943c6c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1400" b="1" dirty="0"/>
              <a:t>Diferenças:</a:t>
            </a: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b="1" dirty="0" err="1"/>
              <a:t>Sporty</a:t>
            </a:r>
            <a:r>
              <a:rPr lang="pt-PT" sz="1400" b="1" dirty="0"/>
              <a:t> (</a:t>
            </a:r>
            <a:r>
              <a:rPr lang="pt-PT" sz="1400" b="1" u="sng" dirty="0">
                <a:solidFill>
                  <a:schemeClr val="hlink"/>
                </a:solidFill>
                <a:hlinkClick r:id="rId3"/>
              </a:rPr>
              <a:t>https://www.sportyapp.com/#index</a:t>
            </a:r>
            <a:r>
              <a:rPr lang="pt-PT" sz="1400" b="1" dirty="0"/>
              <a:t>) </a:t>
            </a:r>
            <a:endParaRPr sz="1400" b="1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Encontrar pessoas que queiram praticar o mesmo desporto à mesma hora</a:t>
            </a:r>
            <a:endParaRPr sz="1200" dirty="0"/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PT" sz="1200" dirty="0" err="1"/>
              <a:t>vs</a:t>
            </a:r>
            <a:endParaRPr sz="1200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Não pretendemos que seja apenas com outras pessoas, mas sim que seja para todo o tipo de desportos e locais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b="1" dirty="0" err="1"/>
              <a:t>Playo</a:t>
            </a:r>
            <a:r>
              <a:rPr lang="pt-PT" sz="1400" b="1" dirty="0"/>
              <a:t> </a:t>
            </a:r>
            <a:r>
              <a:rPr lang="pt-PT" sz="1400" b="1" dirty="0">
                <a:solidFill>
                  <a:schemeClr val="dk1"/>
                </a:solidFill>
              </a:rPr>
              <a:t>(</a:t>
            </a:r>
            <a:r>
              <a:rPr lang="pt-PT" sz="1400" b="1" u="sng" dirty="0">
                <a:solidFill>
                  <a:schemeClr val="hlink"/>
                </a:solidFill>
                <a:hlinkClick r:id="rId4"/>
              </a:rPr>
              <a:t>https://playo.co/</a:t>
            </a:r>
            <a:r>
              <a:rPr lang="pt-PT" sz="1400" b="1" dirty="0">
                <a:solidFill>
                  <a:schemeClr val="dk1"/>
                </a:solidFill>
              </a:rPr>
              <a:t>) </a:t>
            </a:r>
            <a:endParaRPr sz="1400" b="1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Permite encontrar e reservar locais para a prática de desporto (locais já destinados ao desporto específico)</a:t>
            </a:r>
            <a:endParaRPr sz="1200" dirty="0"/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PT" sz="1200" dirty="0" err="1"/>
              <a:t>vs</a:t>
            </a:r>
            <a:endParaRPr sz="1200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Permite encontrar locais para a prática de desporto que podem não ser vistos para isso, ou seja, um parque que muita gente usa para jogar futebol pode ser adicionado na aplicação e não apenas parques “privados”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b="1" dirty="0" err="1"/>
              <a:t>Sportido</a:t>
            </a:r>
            <a:r>
              <a:rPr lang="pt-PT" sz="1400" b="1" dirty="0"/>
              <a:t> (</a:t>
            </a:r>
            <a:r>
              <a:rPr lang="pt-PT" sz="1400" b="1" u="sng" dirty="0">
                <a:solidFill>
                  <a:schemeClr val="hlink"/>
                </a:solidFill>
                <a:hlinkClick r:id="rId5"/>
              </a:rPr>
              <a:t>https://www.sportido.com/</a:t>
            </a:r>
            <a:r>
              <a:rPr lang="pt-PT" sz="1400" b="1" dirty="0"/>
              <a:t>) </a:t>
            </a:r>
            <a:endParaRPr sz="1400" b="1"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Tal como o anterior, permite apenas encontrar locais que já estão destinados à prática daquele desporto, ou seja, locais privados destinados apenas àquilo.</a:t>
            </a:r>
            <a:endParaRPr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-180" y="-106"/>
            <a:ext cx="6857866" cy="5143317"/>
            <a:chOff x="6361595" y="2777133"/>
            <a:chExt cx="2856819" cy="1606935"/>
          </a:xfrm>
        </p:grpSpPr>
        <p:sp>
          <p:nvSpPr>
            <p:cNvPr id="11" name="Google Shape;11;p9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342900" y="2394450"/>
            <a:ext cx="3086100" cy="420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2400300" y="2800175"/>
            <a:ext cx="4114800" cy="2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5560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000"/>
              <a:buChar char="▰"/>
              <a:defRPr sz="15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1500"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194419" y="4674100"/>
            <a:ext cx="361125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-90" y="-106"/>
            <a:ext cx="6857866" cy="5143317"/>
            <a:chOff x="2973586" y="2777133"/>
            <a:chExt cx="2856819" cy="1606935"/>
          </a:xfrm>
        </p:grpSpPr>
        <p:sp>
          <p:nvSpPr>
            <p:cNvPr id="24" name="Google Shape;24;p10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342900" y="-100"/>
            <a:ext cx="41148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2400300" y="1909300"/>
            <a:ext cx="41148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194419" y="4674100"/>
            <a:ext cx="361125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1"/>
          <p:cNvGrpSpPr/>
          <p:nvPr/>
        </p:nvGrpSpPr>
        <p:grpSpPr>
          <a:xfrm>
            <a:off x="-178" y="-200"/>
            <a:ext cx="6857866" cy="5143303"/>
            <a:chOff x="6316957" y="5250656"/>
            <a:chExt cx="2856819" cy="1606930"/>
          </a:xfrm>
        </p:grpSpPr>
        <p:sp>
          <p:nvSpPr>
            <p:cNvPr id="35" name="Google Shape;35;p11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94419" y="4674100"/>
            <a:ext cx="361125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42900" y="-100"/>
            <a:ext cx="41148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400300" y="1909300"/>
            <a:ext cx="41148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94419" y="4674100"/>
            <a:ext cx="361125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675409" y="454002"/>
            <a:ext cx="4577596" cy="1598489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PT" sz="6000"/>
              <a:t>SportFinder</a:t>
            </a:r>
            <a:endParaRPr sz="6000"/>
          </a:p>
        </p:txBody>
      </p:sp>
      <p:sp>
        <p:nvSpPr>
          <p:cNvPr id="51" name="Google Shape;51;p1"/>
          <p:cNvSpPr txBox="1"/>
          <p:nvPr/>
        </p:nvSpPr>
        <p:spPr>
          <a:xfrm>
            <a:off x="4075823" y="2799103"/>
            <a:ext cx="2782177" cy="169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None/>
            </a:pPr>
            <a:r>
              <a:rPr lang="pt-PT" sz="1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Benjamim Oliveira Nº19160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None/>
            </a:pPr>
            <a:r>
              <a:rPr lang="pt-PT" sz="1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João Costa Nº19159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None/>
            </a:pPr>
            <a:r>
              <a:rPr lang="pt-PT" sz="1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Pedro Couto Nº18968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None/>
            </a:pPr>
            <a:r>
              <a:rPr lang="pt-PT" sz="1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Pedro Rodrigues Nº18472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None/>
            </a:pPr>
            <a:endParaRPr sz="1050" b="0" i="0" u="none" strike="noStrike" cap="none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2506606" y="4794506"/>
            <a:ext cx="163217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342900" y="144099"/>
            <a:ext cx="2815936" cy="1360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Objetivos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1304450" y="2103053"/>
            <a:ext cx="4865400" cy="26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Facilitar a procura de locais para a prática desportiva.</a:t>
            </a:r>
            <a:endParaRPr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Incentivar desporto ao ar livre através de gamificação.</a:t>
            </a:r>
            <a:endParaRPr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Permitir a partilha de locais de lazer pela comunidade.</a:t>
            </a:r>
            <a:endParaRPr sz="1500"/>
          </a:p>
        </p:txBody>
      </p:sp>
      <p:sp>
        <p:nvSpPr>
          <p:cNvPr id="59" name="Google Shape;59;p2"/>
          <p:cNvSpPr txBox="1"/>
          <p:nvPr/>
        </p:nvSpPr>
        <p:spPr>
          <a:xfrm>
            <a:off x="2493818" y="4774777"/>
            <a:ext cx="163217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170364" y="178114"/>
            <a:ext cx="4114800" cy="1360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Organização e Metodologia de Trabalho 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378869" y="2170973"/>
            <a:ext cx="1601799" cy="149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Trello</a:t>
            </a:r>
            <a:endParaRPr sz="1500"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Figma</a:t>
            </a:r>
            <a:endParaRPr sz="1500"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Google Drive</a:t>
            </a:r>
            <a:endParaRPr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Github</a:t>
            </a:r>
            <a:endParaRPr sz="1500"/>
          </a:p>
        </p:txBody>
      </p:sp>
      <p:sp>
        <p:nvSpPr>
          <p:cNvPr id="66" name="Google Shape;66;p3"/>
          <p:cNvSpPr txBox="1"/>
          <p:nvPr/>
        </p:nvSpPr>
        <p:spPr>
          <a:xfrm>
            <a:off x="2493818" y="4807295"/>
            <a:ext cx="163217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680" y="1666240"/>
            <a:ext cx="3508321" cy="112455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7764" y="2580656"/>
            <a:ext cx="2723934" cy="194950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51943c6c2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3282"/>
            <a:ext cx="3055700" cy="12376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51943c6c23_0_0"/>
          <p:cNvSpPr txBox="1">
            <a:spLocks noGrp="1"/>
          </p:cNvSpPr>
          <p:nvPr>
            <p:ph type="title"/>
          </p:nvPr>
        </p:nvSpPr>
        <p:spPr>
          <a:xfrm>
            <a:off x="170364" y="178114"/>
            <a:ext cx="4114800" cy="1360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Concorrência?!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Quase!</a:t>
            </a:r>
            <a:endParaRPr/>
          </a:p>
        </p:txBody>
      </p:sp>
      <p:sp>
        <p:nvSpPr>
          <p:cNvPr id="75" name="Google Shape;75;g51943c6c23_0_0"/>
          <p:cNvSpPr txBox="1">
            <a:spLocks noGrp="1"/>
          </p:cNvSpPr>
          <p:nvPr>
            <p:ph type="body" idx="1"/>
          </p:nvPr>
        </p:nvSpPr>
        <p:spPr>
          <a:xfrm>
            <a:off x="4909719" y="2427448"/>
            <a:ext cx="1601700" cy="1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Playo</a:t>
            </a:r>
            <a:endParaRPr sz="1500"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Sporty</a:t>
            </a:r>
            <a:endParaRPr sz="1500"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Sportido</a:t>
            </a:r>
            <a:endParaRPr sz="1500"/>
          </a:p>
        </p:txBody>
      </p:sp>
      <p:sp>
        <p:nvSpPr>
          <p:cNvPr id="76" name="Google Shape;76;g51943c6c23_0_0"/>
          <p:cNvSpPr txBox="1"/>
          <p:nvPr/>
        </p:nvSpPr>
        <p:spPr>
          <a:xfrm>
            <a:off x="2493818" y="4807295"/>
            <a:ext cx="16323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  <p:pic>
        <p:nvPicPr>
          <p:cNvPr id="77" name="Google Shape;77;g51943c6c2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163" y="3364150"/>
            <a:ext cx="959625" cy="9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51943c6c2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225" y="1652888"/>
            <a:ext cx="2221551" cy="11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68477" y="455943"/>
            <a:ext cx="4114800" cy="8859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Arquitetura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2481029" y="4820083"/>
            <a:ext cx="163217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368477" y="2182412"/>
            <a:ext cx="2729929" cy="236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Firebase – Autenticação</a:t>
            </a:r>
            <a:endParaRPr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MySQL – Base de Dados</a:t>
            </a:r>
            <a:endParaRPr/>
          </a:p>
          <a:p>
            <a:pPr marL="342900" lvl="0" indent="-2857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400"/>
              <a:buChar char="▰"/>
            </a:pPr>
            <a:r>
              <a:rPr lang="pt-PT" sz="1500"/>
              <a:t>WebService – Interação  da Aplicação com a Base de Dados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76" y="1823401"/>
            <a:ext cx="3162009" cy="224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68477" y="455943"/>
            <a:ext cx="4114800" cy="8859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Mockups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481029" y="4820083"/>
            <a:ext cx="163217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09" y="2302828"/>
            <a:ext cx="1340481" cy="23892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0681" y="1886349"/>
            <a:ext cx="1354467" cy="23892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49780" y="1495934"/>
            <a:ext cx="1340480" cy="23892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14298" y="1057037"/>
            <a:ext cx="1311693" cy="238926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368477" y="455943"/>
            <a:ext cx="4114800" cy="8859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PT"/>
              <a:t>Mockups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2481029" y="4820083"/>
            <a:ext cx="163217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25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2018/2019 Computação Móvel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777" y="2298289"/>
            <a:ext cx="1340480" cy="23892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1068" y="1886349"/>
            <a:ext cx="1343350" cy="23892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6229" y="1511676"/>
            <a:ext cx="1343350" cy="240095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94009" y="1091973"/>
            <a:ext cx="1164874" cy="240095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1371600" y="2043876"/>
            <a:ext cx="4114800" cy="8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255</Words>
  <Application>Microsoft Office PowerPoint</Application>
  <PresentationFormat>Personalizados</PresentationFormat>
  <Paragraphs>44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Chivo</vt:lpstr>
      <vt:lpstr>Roboto Slab</vt:lpstr>
      <vt:lpstr>Macmorris template</vt:lpstr>
      <vt:lpstr>SportFinder</vt:lpstr>
      <vt:lpstr>Objetivos</vt:lpstr>
      <vt:lpstr>Organização e Metodologia de Trabalho </vt:lpstr>
      <vt:lpstr>Concorrência?! Quase!</vt:lpstr>
      <vt:lpstr>Arquitetura</vt:lpstr>
      <vt:lpstr>Mockups</vt:lpstr>
      <vt:lpstr>Mockups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SportFinder</dc:title>
  <dc:creator>Benjamim Oliveira</dc:creator>
  <cp:lastModifiedBy>Pedro Couto</cp:lastModifiedBy>
  <cp:revision>2</cp:revision>
  <dcterms:modified xsi:type="dcterms:W3CDTF">2019-05-27T08:34:43Z</dcterms:modified>
</cp:coreProperties>
</file>