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46" y="-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517E2-BDE0-4778-88F2-65635B35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BB78C-4BDB-44DB-9E89-3329E2918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54B8E-24FC-4658-8517-58096920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B81D8-0B57-4957-879C-897DEF7F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DF2E2-C910-4951-884C-2D046E5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56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4377B-24C8-48EA-9D75-EE506B55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FD332D-BFD2-4055-9112-21F18046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BFE4C-CC2B-4343-B628-C0822278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06F71-D388-492A-9615-F4106DBE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76905-B0AE-4348-9FA7-DBA7DE39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2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1EF421-83B0-4F10-A180-E69B2D841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C14ED8-9C0D-485B-B7BF-B3FCCBF9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B99BA-CC14-4844-B21A-5FD2254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03163-266E-444D-93D0-8362505D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21D8E-A174-46AB-8253-80836BCB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9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26BFE-B180-4F37-B3AF-30F5CB5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B5337-33D1-4477-9EBC-BDAB360D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B3BBB-52B4-436C-9D53-56BEB2D1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AB109-F4FF-4B19-9079-ED10E9EA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A86A-7586-490C-8382-4E7D29F0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0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E5A7-E7AE-4D42-A302-4F9CE02A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3FDAF8-CA8D-4E76-BB25-BD26E474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B138A-ADB8-42AA-83EA-D726DCE0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F7A82-7990-42D7-BB17-E66C2A47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539084-D883-4135-8246-9AC7B33A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2CFF-3DFF-4517-BA60-1284E048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A10C4-67C8-428F-8F5D-CF9DB7DE7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BC9CC0-97DB-4305-BD63-DBAA8A59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CD630-AC1C-4FA9-8537-391E3ABC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C4CAB-A5C5-4954-B34C-DEF638C4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831D0-8A46-4A2E-B103-9934B050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4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95A1-35DC-453B-A237-D23ECDB2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E77DB-8C08-4031-A436-208BBA17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B6F5C-F4BE-43B4-8305-4EBF7F54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194FDF-EEBF-48CD-8146-3DAAB1A87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5D3567-ECB1-4752-BAD8-91778512E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3BD93B-5F23-4F02-A839-D4064C50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CD11C4-713B-4E97-918D-1A9E90A0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A34D7E-71B3-4256-998F-857502F3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9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E36FF-EF05-4CBF-B5CA-1055FAD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A0E4-B153-47B6-A528-A1A76A4A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F0339A-4CA3-41A9-B14D-3482094E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6C6909-B48B-4502-8983-5F0FAE0A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99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522604-7E19-4B80-99D4-9F599D2F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8601A0-BC08-4868-920F-3C0F0064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E85667-56FD-44B8-A167-BBFB2957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016A-CAE4-4AC9-B728-9E1DFB54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64ED1-7FFA-46F8-84E9-A22FCB95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7199A6-8600-4C21-AA55-04379CE1E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B9107-B773-4BF7-9032-5A9128AF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6D034B-0AA1-41D2-BA9C-9A1D9014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4471DA-715F-4F29-B218-BA80655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7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4D61-F6BF-4F55-AFA0-8D5A65C1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BFCD91-C693-476D-B2C4-9DF89FAA5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9C3C2-AD78-4A41-A1D6-2765CDE18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7EEDC-C6AD-4993-8418-E037A84F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0E692-AD0B-4E26-8B59-380D2EAE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BA7FBC-B03C-4568-8A63-003E0004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1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58E677-ECFC-47B9-A0FC-441ECE4B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5B6A37-C640-4D08-95EB-291BD5C8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27052-298D-4818-93BA-D98C60832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83B1-B6BD-46C7-94D9-4ADFF438583B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43769-BFFA-4FF2-B2BC-B7C89343D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931D7-B51A-4D1B-A593-A611C91FE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07F6-7AC9-410D-875B-E1837F1C2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9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E7506D5-0B42-4030-A686-493AC8B33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16" b="89679" l="10000" r="90732">
                        <a14:foregroundMark x1="13659" y1="12844" x2="13659" y2="12844"/>
                        <a14:foregroundMark x1="21463" y1="8716" x2="21463" y2="8716"/>
                        <a14:foregroundMark x1="90732" y1="39679" x2="90244" y2="39679"/>
                        <a14:backgroundMark x1="15122" y1="23624" x2="15122" y2="23624"/>
                        <a14:backgroundMark x1="42195" y1="10780" x2="61463" y2="19954"/>
                        <a14:backgroundMark x1="31220" y1="8257" x2="31220" y2="9633"/>
                        <a14:backgroundMark x1="75854" y1="24541" x2="88537" y2="30505"/>
                        <a14:backgroundMark x1="90976" y1="44725" x2="83415" y2="51376"/>
                        <a14:backgroundMark x1="67073" y1="65367" x2="55854" y2="67661"/>
                        <a14:backgroundMark x1="97561" y1="47706" x2="56585" y2="70413"/>
                        <a14:backgroundMark x1="79756" y1="69037" x2="36585" y2="83716"/>
                        <a14:backgroundMark x1="42439" y1="74771" x2="52683" y2="69954"/>
                        <a14:backgroundMark x1="15610" y1="69954" x2="12683" y2="58945"/>
                        <a14:backgroundMark x1="11220" y1="51835" x2="9756" y2="37156"/>
                        <a14:backgroundMark x1="14146" y1="36927" x2="13659" y2="12615"/>
                        <a14:backgroundMark x1="13171" y1="15826" x2="11951" y2="20413"/>
                        <a14:backgroundMark x1="21951" y1="7110" x2="20976" y2="7569"/>
                        <a14:backgroundMark x1="20976" y1="7569" x2="20976" y2="8257"/>
                        <a14:backgroundMark x1="21463" y1="8257" x2="21463" y2="8257"/>
                        <a14:backgroundMark x1="39024" y1="40596" x2="39024" y2="40596"/>
                        <a14:backgroundMark x1="39756" y1="40596" x2="39756" y2="40596"/>
                        <a14:backgroundMark x1="91220" y1="39908" x2="91220" y2="39908"/>
                        <a14:backgroundMark x1="91463" y1="39679" x2="91463" y2="39679"/>
                        <a14:backgroundMark x1="90976" y1="39679" x2="90976" y2="39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64" y="1767696"/>
            <a:ext cx="312447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1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2024-08-27T14:01:15Z</dcterms:created>
  <dcterms:modified xsi:type="dcterms:W3CDTF">2024-08-27T14:03:09Z</dcterms:modified>
</cp:coreProperties>
</file>