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8" r:id="rId6"/>
    <p:sldId id="277" r:id="rId7"/>
    <p:sldId id="286" r:id="rId8"/>
    <p:sldId id="284" r:id="rId9"/>
    <p:sldId id="27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OSTA TEIXEIRA" userId="984e094f-9ef7-4380-907e-4c20636af33a" providerId="ADAL" clId="{CBF3512A-B23C-49D8-BA66-A6DB96EA6194}"/>
    <pc:docChg chg="modSld">
      <pc:chgData name="SAMUEL COSTA TEIXEIRA" userId="984e094f-9ef7-4380-907e-4c20636af33a" providerId="ADAL" clId="{CBF3512A-B23C-49D8-BA66-A6DB96EA6194}" dt="2025-09-24T23:15:57.369" v="1" actId="1076"/>
      <pc:docMkLst>
        <pc:docMk/>
      </pc:docMkLst>
      <pc:sldChg chg="modSp">
        <pc:chgData name="SAMUEL COSTA TEIXEIRA" userId="984e094f-9ef7-4380-907e-4c20636af33a" providerId="ADAL" clId="{CBF3512A-B23C-49D8-BA66-A6DB96EA6194}" dt="2025-09-24T23:15:57.369" v="1" actId="1076"/>
        <pc:sldMkLst>
          <pc:docMk/>
          <pc:sldMk cId="2706857434" sldId="274"/>
        </pc:sldMkLst>
        <pc:spChg chg="mod">
          <ac:chgData name="SAMUEL COSTA TEIXEIRA" userId="984e094f-9ef7-4380-907e-4c20636af33a" providerId="ADAL" clId="{CBF3512A-B23C-49D8-BA66-A6DB96EA6194}" dt="2025-09-24T23:15:57.369" v="1" actId="1076"/>
          <ac:spMkLst>
            <pc:docMk/>
            <pc:sldMk cId="2706857434" sldId="274"/>
            <ac:spMk id="2" creationId="{4B9ACE26-7CAF-414D-BE58-A4DA98B41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91971-D83E-4893-9371-E80DFA158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4685C-F913-466B-A200-B7A85E04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ACE371-B5C6-4347-BA51-F828C12E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A7CCA6-11B9-482F-B952-E17FD4C1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BF9F60-0E8B-4430-B221-60334FB2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091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B15A6-D1CB-471A-A5EA-3F8D54AF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11A6E2-78BE-4FE0-A43F-65867D160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104CB3-B1B3-4C80-94B1-5A5B01FB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55DDC1-8CB4-4E63-9157-85A5AADE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E24D38-E6C2-40B1-9053-C78D45C2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874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3A2AC7-D761-494F-9F1A-3B13E7DF5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3D5E71-672C-42E3-A4B0-AA4FD2BB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2933A2-77C6-4C4C-BB3F-4C9B5023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519D9A-1AB9-4E25-B242-E960BD8D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0084C-5927-426D-A74B-7B7D1E4D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469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B170D-9437-431C-8516-E3337A50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49D84-F8F5-4B80-8A2A-11B90592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B27890-3678-4965-BAFD-8DB31EBE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5BA3F6-83CF-46DF-A7D2-AC2D5584F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6B84F0-9EC7-471D-AFDA-C6D4C78B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33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2EFAA-CDEE-4D64-BE2F-AE6F2454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CF138-EC74-48D5-A6D9-B0258E68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8C5D8-AA38-4CBA-A984-55DC16FA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79ACAA-0A68-4559-B0AB-8CB9B6B8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2C2D3-B993-4F43-994F-275FB146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20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0B729-8126-4B89-8B62-9DEBB689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BCBAF-09D3-4B71-BCDD-CE10EDB2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48386-5466-4961-9C14-8F6F009ED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4678A-EAE6-4A0D-ADBC-CC3D1D05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97B35B-BFD8-4261-9EF2-E5C8F2B5F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1890EA-FA9D-4CFF-BD40-DBCEE52A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246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A02FF-0817-4F6B-A7EC-C7F0A8E0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C62443-4010-4489-AF35-2DD9FFCAA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0AE96-6F5A-486E-8CDD-7B67DA319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DD297E2-3183-4FBD-B332-1EE382C03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5A758B-FA67-4C12-AAFB-44347DF3A3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9478B1-A27D-45C3-B2A1-28C03702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CDB1EC-C3B5-4A74-A365-3380D069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3994EB9-15BD-48FF-B249-BDD8CB67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1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FE83E-8C00-4C8B-AC4B-4AB40D61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AA39FFD-7890-40F5-A982-718DA557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EB35B5-02BA-434C-8296-861A370D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09E3B7A-3F16-4A40-931B-E7FA5381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673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11DE8-1EB2-40BD-A3E0-D8845DAE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9239F7-35D7-4640-A679-F0343DA5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3CEAFF-4F97-458F-A92E-9B45FC6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02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3D0B-352C-47E3-B952-6A3802EC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52EE4C-0DC9-4257-B7D0-C69231D3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392D0B-5EDF-44BA-A997-96D0AEFF0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BDBB6C-85D7-43AE-AFF7-822138F2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DD2957-0849-4A2D-A806-8BCFA370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B8EE5F-8922-4DD6-A7A2-AC14E6D1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8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0441E-7037-4F44-AF88-C2AC57A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E0FF48-4339-45BC-8FBD-821E90A2A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3BE75-6011-4A35-B518-356817D70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859F34-FC13-407D-B40A-3654411E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D1DE4-41E8-4CDD-8F63-35FACEBA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D5D24C-69EA-41FF-AE6A-C5A7B624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55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" name="push.wav"/>
          </p:stSnd>
        </p:sndAc>
      </p:transition>
    </mc:Choice>
    <mc:Fallback xmlns="">
      <p:transition spd="slow">
        <p:fade/>
        <p:sndAc>
          <p:stSnd>
            <p:snd r:embed="rId3" name="push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A2190E-9258-407C-B2E9-E6277940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8B7761-FDA6-497F-9C0F-04B6519A5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94FFA-3F03-43AC-8CE0-AA4E9A09A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949F-FC13-47E5-ADA8-C28C33DB42BC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172C96-E39C-4B35-B7C9-0479EFFCF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693A63-85E6-466C-9FB9-271477596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A0F0A-D66E-4E01-BB8B-F97AF4429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89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13" name="push.wav"/>
          </p:stSnd>
        </p:sndAc>
      </p:transition>
    </mc:Choice>
    <mc:Fallback xmlns="">
      <p:transition spd="slow">
        <p:fade/>
        <p:sndAc>
          <p:stSnd>
            <p:snd r:embed="rId15" name="push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oaopedrorx.github.io/literaverse/" TargetMode="External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9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23A7B-FAC7-4505-8105-51484D663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578" y="163086"/>
            <a:ext cx="9144000" cy="1045104"/>
          </a:xfrm>
        </p:spPr>
        <p:txBody>
          <a:bodyPr/>
          <a:lstStyle/>
          <a:p>
            <a:r>
              <a:rPr lang="pt-BR" dirty="0" err="1">
                <a:solidFill>
                  <a:schemeClr val="accent4"/>
                </a:solidFill>
                <a:latin typeface="Algerian" panose="04020705040A02060702" pitchFamily="82" charset="0"/>
              </a:rPr>
              <a:t>Literaverse</a:t>
            </a:r>
            <a:endParaRPr lang="pt-BR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326A0F-8C01-4B60-B05D-5CE2E9AC8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9074" y="3624290"/>
            <a:ext cx="6372879" cy="354803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 Beatriz- 202510752</a:t>
            </a:r>
          </a:p>
          <a:p>
            <a:r>
              <a:rPr lang="pt-BR" sz="2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Cainan</a:t>
            </a:r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Arruda- 202510627</a:t>
            </a:r>
          </a:p>
          <a:p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Henrique da Silva- 202510741</a:t>
            </a:r>
          </a:p>
          <a:p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João Pedro Silveira- 202510088</a:t>
            </a:r>
          </a:p>
          <a:p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Pedro </a:t>
            </a:r>
            <a:r>
              <a:rPr lang="pt-BR" sz="28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Alixandre</a:t>
            </a:r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- 202510919</a:t>
            </a:r>
          </a:p>
          <a:p>
            <a:r>
              <a:rPr lang="pt-BR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Samuel Costa- 202510148</a:t>
            </a:r>
          </a:p>
          <a:p>
            <a:endParaRPr lang="pt-BR" dirty="0">
              <a:solidFill>
                <a:schemeClr val="accent4"/>
              </a:solidFill>
            </a:endParaRPr>
          </a:p>
          <a:p>
            <a:endParaRPr lang="pt-BR" dirty="0">
              <a:solidFill>
                <a:schemeClr val="accent4"/>
              </a:solidFill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5C8E19E-F57A-4AEC-9342-8C145D931F1C}"/>
              </a:ext>
            </a:extLst>
          </p:cNvPr>
          <p:cNvSpPr txBox="1"/>
          <p:nvPr/>
        </p:nvSpPr>
        <p:spPr>
          <a:xfrm>
            <a:off x="8777283" y="6581001"/>
            <a:ext cx="3414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Orientadora: Luciane Carvalho </a:t>
            </a:r>
            <a:r>
              <a:rPr lang="pt-BR" sz="12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Jasmin</a:t>
            </a:r>
            <a:r>
              <a:rPr lang="pt-BR" sz="1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Deus</a:t>
            </a:r>
          </a:p>
        </p:txBody>
      </p:sp>
    </p:spTree>
    <p:extLst>
      <p:ext uri="{BB962C8B-B14F-4D97-AF65-F5344CB8AC3E}">
        <p14:creationId xmlns:p14="http://schemas.microsoft.com/office/powerpoint/2010/main" val="238120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C6AA1D1-6CDA-4581-926B-058D5B180762}"/>
              </a:ext>
            </a:extLst>
          </p:cNvPr>
          <p:cNvSpPr txBox="1">
            <a:spLocks/>
          </p:cNvSpPr>
          <p:nvPr/>
        </p:nvSpPr>
        <p:spPr>
          <a:xfrm>
            <a:off x="1066801" y="-276224"/>
            <a:ext cx="8801100" cy="113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>
                <a:solidFill>
                  <a:schemeClr val="accent4"/>
                </a:solidFill>
                <a:latin typeface="Algerian" panose="04020705040A02060702" pitchFamily="82" charset="0"/>
              </a:rPr>
              <a:t>Fluxograma protótipo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7DCADCE-9F1A-4684-8BC6-DC19F5A3C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" t="1505" r="719" b="486"/>
          <a:stretch/>
        </p:blipFill>
        <p:spPr>
          <a:xfrm>
            <a:off x="1562449" y="897466"/>
            <a:ext cx="9067101" cy="5099549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384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4000">
        <p159:morph option="byObject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7" name="push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2365CDF-38E0-48EB-9869-DE1570099012}"/>
              </a:ext>
            </a:extLst>
          </p:cNvPr>
          <p:cNvSpPr txBox="1">
            <a:spLocks/>
          </p:cNvSpPr>
          <p:nvPr/>
        </p:nvSpPr>
        <p:spPr>
          <a:xfrm>
            <a:off x="2112243" y="0"/>
            <a:ext cx="7967513" cy="87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/>
                </a:solidFill>
                <a:latin typeface="Algerian" panose="04020705040A02060702" pitchFamily="82" charset="0"/>
              </a:rPr>
              <a:t>Fluxograma final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AE76FD-1B47-4D01-A707-69CE8F3F0E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r="10619" b="25049"/>
          <a:stretch/>
        </p:blipFill>
        <p:spPr>
          <a:xfrm>
            <a:off x="4886586" y="3870960"/>
            <a:ext cx="6969578" cy="2811695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C000"/>
            </a:solidFill>
            <a:prstDash val="sysDot"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84B2491-1B43-4754-904D-9A55F943B2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6339" r="11130"/>
          <a:stretch/>
        </p:blipFill>
        <p:spPr>
          <a:xfrm>
            <a:off x="3388833" y="908261"/>
            <a:ext cx="6690923" cy="3378412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C00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8895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8" name="push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90AECC6D-AEA3-4686-BD98-CD5A8D4C5791}"/>
              </a:ext>
            </a:extLst>
          </p:cNvPr>
          <p:cNvSpPr txBox="1">
            <a:spLocks/>
          </p:cNvSpPr>
          <p:nvPr/>
        </p:nvSpPr>
        <p:spPr>
          <a:xfrm>
            <a:off x="2981326" y="19050"/>
            <a:ext cx="5372099" cy="16287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/>
                </a:solidFill>
                <a:latin typeface="Algerian" panose="04020705040A02060702" pitchFamily="82" charset="0"/>
              </a:rPr>
              <a:t>GITHUB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59A2704-C53D-4BA1-BFE2-8EEB7C1E7BF0}"/>
              </a:ext>
            </a:extLst>
          </p:cNvPr>
          <p:cNvSpPr txBox="1">
            <a:spLocks/>
          </p:cNvSpPr>
          <p:nvPr/>
        </p:nvSpPr>
        <p:spPr>
          <a:xfrm>
            <a:off x="2076450" y="2169321"/>
            <a:ext cx="7865835" cy="79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https://joaopedrorx.github.io/literaverse/</a:t>
            </a:r>
            <a:endParaRPr lang="pt-BR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36365DA-A8B9-42F4-8A8F-74EAB65F70EA}"/>
              </a:ext>
            </a:extLst>
          </p:cNvPr>
          <p:cNvSpPr txBox="1">
            <a:spLocks/>
          </p:cNvSpPr>
          <p:nvPr/>
        </p:nvSpPr>
        <p:spPr>
          <a:xfrm>
            <a:off x="5667375" y="2169320"/>
            <a:ext cx="2800350" cy="3498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38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7" name="push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9D753E3-16BA-4148-8678-1F49843F3844}"/>
              </a:ext>
            </a:extLst>
          </p:cNvPr>
          <p:cNvSpPr txBox="1">
            <a:spLocks/>
          </p:cNvSpPr>
          <p:nvPr/>
        </p:nvSpPr>
        <p:spPr>
          <a:xfrm>
            <a:off x="838200" y="80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4"/>
                </a:solidFill>
                <a:latin typeface="Algerian" panose="04020705040A02060702" pitchFamily="82" charset="0"/>
              </a:rPr>
              <a:t>Considerações finais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148DB486-FE89-4D45-8F00-EB1C24BA0EE2}"/>
              </a:ext>
            </a:extLst>
          </p:cNvPr>
          <p:cNvSpPr txBox="1">
            <a:spLocks/>
          </p:cNvSpPr>
          <p:nvPr/>
        </p:nvSpPr>
        <p:spPr>
          <a:xfrm>
            <a:off x="1217619" y="1558171"/>
            <a:ext cx="9756761" cy="3172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	</a:t>
            </a:r>
            <a:r>
              <a:rPr lang="pt-BR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Concluímos que o projeto </a:t>
            </a:r>
            <a:r>
              <a:rPr lang="pt-BR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Literaverse</a:t>
            </a:r>
            <a:r>
              <a:rPr lang="pt-BR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atingiu seu objetivo inicial de desenvolver um site organizado, acessível e de fácil utilização. Durante o processo, aplicamos princípios de ergonomia, usabilidade e responsividade, garantindo uma navegação clara e agradável em diferentes dispositivos. O resultado até aqui é uma plataforma prática e funcional, que une estética e eficiência. No entanto, como o projeto ainda está em desenvolvimento, vamos continuar aprimorando e adicionando novas funcionalidades para tornar a experiência do usuário cada vez melhor.</a:t>
            </a:r>
          </a:p>
        </p:txBody>
      </p:sp>
    </p:spTree>
    <p:extLst>
      <p:ext uri="{BB962C8B-B14F-4D97-AF65-F5344CB8AC3E}">
        <p14:creationId xmlns:p14="http://schemas.microsoft.com/office/powerpoint/2010/main" val="3206721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6" name="push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19D753E3-16BA-4148-8678-1F49843F38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chemeClr val="accent4"/>
                </a:solidFill>
                <a:latin typeface="Algerian" panose="04020705040A02060702" pitchFamily="82" charset="0"/>
              </a:rPr>
              <a:t>Agradecimentos</a:t>
            </a:r>
            <a:endParaRPr lang="pt-BR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B9ACE26-7CAF-414D-BE58-A4DA98B418E4}"/>
              </a:ext>
            </a:extLst>
          </p:cNvPr>
          <p:cNvSpPr txBox="1"/>
          <p:nvPr/>
        </p:nvSpPr>
        <p:spPr>
          <a:xfrm>
            <a:off x="1170791" y="3013501"/>
            <a:ext cx="15659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Agradecemos a instituição </a:t>
            </a:r>
            <a:r>
              <a:rPr lang="pt-BR" sz="240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UniFOA</a:t>
            </a:r>
            <a:r>
              <a:rPr lang="pt-BR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permitir que nós embarcássemos</a:t>
            </a:r>
          </a:p>
          <a:p>
            <a:r>
              <a:rPr lang="pt-BR" sz="24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nesse universo literário junto com vocês, e obrigado pela sua atenção.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0685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push.wav"/>
          </p:stSnd>
        </p:sndAc>
      </p:transition>
    </mc:Choice>
    <mc:Fallback xmlns="">
      <p:transition spd="slow">
        <p:fade/>
        <p:sndAc>
          <p:stSnd>
            <p:snd r:embed="rId9" name="push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82FE1D6493243B5ECB21385B9F5A5" ma:contentTypeVersion="12" ma:contentTypeDescription="Create a new document." ma:contentTypeScope="" ma:versionID="7929ad3b8fb555810cb8380362870f37">
  <xsd:schema xmlns:xsd="http://www.w3.org/2001/XMLSchema" xmlns:xs="http://www.w3.org/2001/XMLSchema" xmlns:p="http://schemas.microsoft.com/office/2006/metadata/properties" xmlns:ns3="0f4369b2-72e4-4004-baaa-48877ca18066" targetNamespace="http://schemas.microsoft.com/office/2006/metadata/properties" ma:root="true" ma:fieldsID="bead5b3a1263a7f3a3b053acd51fd5aa" ns3:_="">
    <xsd:import namespace="0f4369b2-72e4-4004-baaa-48877ca1806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369b2-72e4-4004-baaa-48877ca1806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f4369b2-72e4-4004-baaa-48877ca1806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53CB8-58C8-48A2-8BB2-82C8AFC93B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4369b2-72e4-4004-baaa-48877ca180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96F435-3296-4EED-B9FF-2444FAEB2DF0}">
  <ds:schemaRefs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0f4369b2-72e4-4004-baaa-48877ca1806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A2E868B-003D-4FBF-A394-6B690B6E2E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159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Tema do Office</vt:lpstr>
      <vt:lpstr>Literaverse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Literaverse</dc:title>
  <dc:creator>SAMUEL COSTA TEIXEIRA</dc:creator>
  <cp:lastModifiedBy>SAMUEL COSTA TEIXEIRA</cp:lastModifiedBy>
  <cp:revision>24</cp:revision>
  <dcterms:created xsi:type="dcterms:W3CDTF">2025-09-18T22:26:24Z</dcterms:created>
  <dcterms:modified xsi:type="dcterms:W3CDTF">2025-09-24T23:16:02Z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0x0101004EF82FE1D6493243B5ECB21385B9F5A5</vt:lpwstr>
  </property>
</Properties>
</file>