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7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7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2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91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17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63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23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58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1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483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951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2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35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5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5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17CED9-B14C-47D9-A5BE-DC216D78C3F3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8DC1-CB46-46DA-BA98-F51C44C4E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68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8D784-9EC3-41FB-A95D-CCE476A0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2429"/>
            <a:ext cx="10511406" cy="3087149"/>
          </a:xfrm>
        </p:spPr>
        <p:txBody>
          <a:bodyPr/>
          <a:lstStyle/>
          <a:p>
            <a:pPr algn="ctr"/>
            <a:r>
              <a:rPr lang="pt-BR" sz="5400" dirty="0">
                <a:latin typeface="Berlin Sans FB Demi" panose="020E0802020502020306" pitchFamily="34" charset="0"/>
              </a:rPr>
              <a:t>Aplicativo de busca/compartilhamento de criadores de conteúdo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A5D09-1C54-4402-B611-06549A7F7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F0DC93-BC5A-423A-8C2B-335AA003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819189"/>
            <a:ext cx="4182273" cy="23540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E90073-9B23-4298-889D-6BBADCCFA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47" y="3818811"/>
            <a:ext cx="4179795" cy="2354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1802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F27CA-E407-48DD-8F36-48412DBA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867" y="427551"/>
            <a:ext cx="3548384" cy="1074078"/>
          </a:xfrm>
        </p:spPr>
        <p:txBody>
          <a:bodyPr/>
          <a:lstStyle/>
          <a:p>
            <a:pPr algn="ctr"/>
            <a:r>
              <a:rPr lang="pt-BR" dirty="0">
                <a:latin typeface="Berlin Sans FB Demi" panose="020E0802020502020306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61C61-0E21-46D6-809E-99F98A25F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5099" y="1694577"/>
            <a:ext cx="4396339" cy="4473390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sz="1600" dirty="0">
                <a:latin typeface="Arial Rounded MT Bold" panose="020F0704030504030204" pitchFamily="34" charset="0"/>
              </a:rPr>
              <a:t>Desenvolver um aplicativo/website com a função de facilitar a utilização do usuário no website YouTube e </a:t>
            </a:r>
            <a:r>
              <a:rPr lang="pt-BR" sz="1600" dirty="0" err="1">
                <a:latin typeface="Arial Rounded MT Bold" panose="020F0704030504030204" pitchFamily="34" charset="0"/>
              </a:rPr>
              <a:t>Twitch</a:t>
            </a:r>
            <a:r>
              <a:rPr lang="pt-BR" sz="1600" dirty="0">
                <a:latin typeface="Arial Rounded MT Bold" panose="020F07040305040302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600" dirty="0">
                <a:latin typeface="Arial Rounded MT Bold" panose="020F0704030504030204" pitchFamily="34" charset="0"/>
              </a:rPr>
              <a:t>Desenvolver um ambiente focado em entretenimento, sendo o Youtube como ponto principal, mas podendo o usuário compartilhar também sobre séries favoritas e filmes.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600" dirty="0">
                <a:latin typeface="Arial Rounded MT Bold" panose="020F0704030504030204" pitchFamily="34" charset="0"/>
              </a:rPr>
              <a:t>Encontrar uma forma de monetizar a ideia.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600" dirty="0">
                <a:latin typeface="Arial Rounded MT Bold" panose="020F0704030504030204" pitchFamily="34" charset="0"/>
              </a:rPr>
              <a:t>Desenvolver algo em estilo “Rede Social”.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600" dirty="0">
                <a:latin typeface="Arial Rounded MT Bold" panose="020F0704030504030204" pitchFamily="34" charset="0"/>
              </a:rPr>
              <a:t>Desenvolver um ambiente em que o usuário possa buscar </a:t>
            </a:r>
            <a:r>
              <a:rPr lang="pt-BR" sz="1600" dirty="0" err="1">
                <a:latin typeface="Arial Rounded MT Bold" panose="020F0704030504030204" pitchFamily="34" charset="0"/>
              </a:rPr>
              <a:t>YouTubers</a:t>
            </a:r>
            <a:r>
              <a:rPr lang="pt-BR" sz="1600" dirty="0">
                <a:latin typeface="Arial Rounded MT Bold" panose="020F0704030504030204" pitchFamily="34" charset="0"/>
              </a:rPr>
              <a:t> de determinada região e possa atribuir notas ao mesmo, criando seu top 3 preferidos e podendo compartilhar e comparar com amigos.</a:t>
            </a:r>
          </a:p>
          <a:p>
            <a:pPr marL="400050" indent="-400050">
              <a:buFont typeface="+mj-lt"/>
              <a:buAutoNum type="romanUcPeriod"/>
            </a:pPr>
            <a:endParaRPr lang="pt-BR" sz="1600" dirty="0">
              <a:latin typeface="Arial Rounded MT Bold" panose="020F0704030504030204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pt-BR" sz="1600" dirty="0">
              <a:latin typeface="Arial Rounded MT Bold" panose="020F0704030504030204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3B8A56-8D91-465A-8621-F74C99C1C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501" y="1694577"/>
            <a:ext cx="4396341" cy="4477871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sz="1700" dirty="0">
                <a:latin typeface="Arial Rounded MT Bold" panose="020F0704030504030204" pitchFamily="34" charset="0"/>
              </a:rPr>
              <a:t>Entender a lei sobre utilizar o nome YouTube, </a:t>
            </a:r>
            <a:r>
              <a:rPr lang="pt-BR" sz="1700" dirty="0" err="1">
                <a:latin typeface="Arial Rounded MT Bold" panose="020F0704030504030204" pitchFamily="34" charset="0"/>
              </a:rPr>
              <a:t>Twitch</a:t>
            </a:r>
            <a:r>
              <a:rPr lang="pt-BR" sz="1700" dirty="0">
                <a:latin typeface="Arial Rounded MT Bold" panose="020F0704030504030204" pitchFamily="34" charset="0"/>
              </a:rPr>
              <a:t> e banco de dados com informações da empresa.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700" dirty="0">
                <a:latin typeface="Arial Rounded MT Bold" panose="020F0704030504030204" pitchFamily="34" charset="0"/>
              </a:rPr>
              <a:t>Procurar algum ambiente que facilite a construção do código, como </a:t>
            </a:r>
            <a:r>
              <a:rPr lang="pt-BR" sz="1700" dirty="0" err="1">
                <a:latin typeface="Arial Rounded MT Bold" panose="020F0704030504030204" pitchFamily="34" charset="0"/>
              </a:rPr>
              <a:t>Flutter</a:t>
            </a:r>
            <a:r>
              <a:rPr lang="pt-BR" sz="1700" dirty="0">
                <a:latin typeface="Arial Rounded MT Bold" panose="020F0704030504030204" pitchFamily="34" charset="0"/>
              </a:rPr>
              <a:t> e </a:t>
            </a:r>
            <a:r>
              <a:rPr lang="pt-BR" sz="1700" dirty="0" err="1">
                <a:latin typeface="Arial Rounded MT Bold" panose="020F0704030504030204" pitchFamily="34" charset="0"/>
              </a:rPr>
              <a:t>ReactNative</a:t>
            </a:r>
            <a:r>
              <a:rPr lang="pt-BR" sz="1700" dirty="0">
                <a:latin typeface="Arial Rounded MT Bold" panose="020F0704030504030204" pitchFamily="34" charset="0"/>
              </a:rPr>
              <a:t>, e se for o caso aprender a utilizar os mesmos.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700" dirty="0">
                <a:latin typeface="Arial Rounded MT Bold" panose="020F0704030504030204" pitchFamily="34" charset="0"/>
              </a:rPr>
              <a:t>Aprender e buscar conhecimento sobre a criação de websites e também de aplicativos mobile IOS e Android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700" dirty="0">
                <a:latin typeface="Arial Rounded MT Bold" panose="020F0704030504030204" pitchFamily="34" charset="0"/>
              </a:rPr>
              <a:t>Aprender sobre design gráfico, para desenvolver algo atrativo e bonito para o público alvo.</a:t>
            </a:r>
          </a:p>
          <a:p>
            <a:pPr marL="400050" indent="-400050">
              <a:buFont typeface="+mj-lt"/>
              <a:buAutoNum type="romanUcPeriod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B47C15-9488-4726-A7EB-FF77929E0640}"/>
              </a:ext>
            </a:extLst>
          </p:cNvPr>
          <p:cNvSpPr txBox="1"/>
          <p:nvPr/>
        </p:nvSpPr>
        <p:spPr>
          <a:xfrm>
            <a:off x="6171501" y="427551"/>
            <a:ext cx="4700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dirty="0">
                <a:latin typeface="Berlin Sans FB Demi" panose="020E0802020502020306" pitchFamily="34" charset="0"/>
              </a:rPr>
              <a:t>Estratégias/Ações</a:t>
            </a:r>
          </a:p>
        </p:txBody>
      </p:sp>
    </p:spTree>
    <p:extLst>
      <p:ext uri="{BB962C8B-B14F-4D97-AF65-F5344CB8AC3E}">
        <p14:creationId xmlns:p14="http://schemas.microsoft.com/office/powerpoint/2010/main" val="124199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06AB-25BC-45CF-BAB8-2EF57435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68160"/>
            <a:ext cx="9404723" cy="1400530"/>
          </a:xfrm>
        </p:spPr>
        <p:txBody>
          <a:bodyPr/>
          <a:lstStyle/>
          <a:p>
            <a:pPr algn="ctr"/>
            <a:r>
              <a:rPr lang="pt-BR" sz="5400" dirty="0">
                <a:latin typeface="Berlin Sans FB Demi" panose="020E0802020502020306" pitchFamily="34" charset="0"/>
              </a:rPr>
              <a:t>Nicho e Proposta de 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59076-60C4-472A-A4D8-0DE82D3D9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494" y="1910305"/>
            <a:ext cx="8946541" cy="4195481"/>
          </a:xfrm>
        </p:spPr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A ideia que quero desenvolver tem o objetivo de ser algo descontraído e divertido para o usuário, como um complemento da utilização desses dois Websites principais, visto que o YouTube é a rede social mais utilizada pelo brasileiro, seja pela busca de informação ou apenas divertimento. Pesquisei para verificar se já havia alguma ideia parecida e encontrei muitos poucos resultados.</a:t>
            </a:r>
          </a:p>
          <a:p>
            <a:r>
              <a:rPr lang="pt-BR" dirty="0">
                <a:latin typeface="Arial Rounded MT Bold" panose="020F0704030504030204" pitchFamily="34" charset="0"/>
              </a:rPr>
              <a:t>Gostaria de, com esse projeto, atingir a população que consome diariamente conteúdo de sites de vídeo, e buscam conectar-se com outros que também o utilizam, compartilhando notas sobre os criadores e ao mesmo tempo, conhecendo novos desenvolvedores de conteúdo.</a:t>
            </a:r>
          </a:p>
        </p:txBody>
      </p:sp>
    </p:spTree>
    <p:extLst>
      <p:ext uri="{BB962C8B-B14F-4D97-AF65-F5344CB8AC3E}">
        <p14:creationId xmlns:p14="http://schemas.microsoft.com/office/powerpoint/2010/main" val="204428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301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Berlin Sans FB Demi</vt:lpstr>
      <vt:lpstr>Century Gothic</vt:lpstr>
      <vt:lpstr>Wingdings 3</vt:lpstr>
      <vt:lpstr>Íon</vt:lpstr>
      <vt:lpstr>Aplicativo de busca/compartilhamento de criadores de conteúdo</vt:lpstr>
      <vt:lpstr>Objetivos</vt:lpstr>
      <vt:lpstr>Nicho e Proposta de valor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de busca/compartilhamento de criadores de conteúdo</dc:title>
  <dc:creator>João Pedro</dc:creator>
  <cp:lastModifiedBy>João Pedro</cp:lastModifiedBy>
  <cp:revision>4</cp:revision>
  <dcterms:created xsi:type="dcterms:W3CDTF">2021-04-14T18:54:47Z</dcterms:created>
  <dcterms:modified xsi:type="dcterms:W3CDTF">2021-04-14T19:24:42Z</dcterms:modified>
</cp:coreProperties>
</file>