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49" autoAdjust="0"/>
  </p:normalViewPr>
  <p:slideViewPr>
    <p:cSldViewPr snapToGrid="0">
      <p:cViewPr varScale="1">
        <p:scale>
          <a:sx n="56" d="100"/>
          <a:sy n="56" d="100"/>
        </p:scale>
        <p:origin x="16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09DD4-12F2-4C4C-9D35-911AD0A399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CC0DE-B25C-41A5-84F1-CC78447C52E4}">
      <dgm:prSet/>
      <dgm:spPr/>
      <dgm:t>
        <a:bodyPr/>
        <a:lstStyle/>
        <a:p>
          <a:pPr>
            <a:defRPr cap="all"/>
          </a:pPr>
          <a:r>
            <a:rPr lang="pt-PT"/>
            <a:t>Carro do utilizador</a:t>
          </a:r>
          <a:endParaRPr lang="en-US"/>
        </a:p>
      </dgm:t>
    </dgm:pt>
    <dgm:pt modelId="{5346FEBA-2F70-4482-B8B4-F73EB7C671FB}" type="parTrans" cxnId="{9972DF54-21F0-48EF-84B6-50299F60977D}">
      <dgm:prSet/>
      <dgm:spPr/>
      <dgm:t>
        <a:bodyPr/>
        <a:lstStyle/>
        <a:p>
          <a:endParaRPr lang="en-US"/>
        </a:p>
      </dgm:t>
    </dgm:pt>
    <dgm:pt modelId="{E261C2B2-C317-497F-94B6-456253CA149E}" type="sibTrans" cxnId="{9972DF54-21F0-48EF-84B6-50299F60977D}">
      <dgm:prSet/>
      <dgm:spPr/>
      <dgm:t>
        <a:bodyPr/>
        <a:lstStyle/>
        <a:p>
          <a:endParaRPr lang="en-US"/>
        </a:p>
      </dgm:t>
    </dgm:pt>
    <dgm:pt modelId="{88C3A124-EF03-4829-8297-AB2335FF430B}">
      <dgm:prSet/>
      <dgm:spPr/>
      <dgm:t>
        <a:bodyPr/>
        <a:lstStyle/>
        <a:p>
          <a:pPr>
            <a:defRPr cap="all"/>
          </a:pPr>
          <a:r>
            <a:rPr lang="pt-PT"/>
            <a:t>Edifícios</a:t>
          </a:r>
          <a:endParaRPr lang="en-US"/>
        </a:p>
      </dgm:t>
    </dgm:pt>
    <dgm:pt modelId="{5627CF13-9272-42FC-A14F-EDE1AE2ED5E6}" type="parTrans" cxnId="{A5992E99-2479-4967-9D61-5377997A51F4}">
      <dgm:prSet/>
      <dgm:spPr/>
      <dgm:t>
        <a:bodyPr/>
        <a:lstStyle/>
        <a:p>
          <a:endParaRPr lang="en-US"/>
        </a:p>
      </dgm:t>
    </dgm:pt>
    <dgm:pt modelId="{AFB9AB6B-B36E-4CD5-A46C-A1FD8F91DB26}" type="sibTrans" cxnId="{A5992E99-2479-4967-9D61-5377997A51F4}">
      <dgm:prSet/>
      <dgm:spPr/>
      <dgm:t>
        <a:bodyPr/>
        <a:lstStyle/>
        <a:p>
          <a:endParaRPr lang="en-US"/>
        </a:p>
      </dgm:t>
    </dgm:pt>
    <dgm:pt modelId="{0C3A358E-663C-4DA5-A86F-F64BCA921258}">
      <dgm:prSet/>
      <dgm:spPr/>
      <dgm:t>
        <a:bodyPr/>
        <a:lstStyle/>
        <a:p>
          <a:pPr>
            <a:defRPr cap="all"/>
          </a:pPr>
          <a:r>
            <a:rPr lang="pt-PT"/>
            <a:t>Rotações</a:t>
          </a:r>
          <a:endParaRPr lang="en-US"/>
        </a:p>
      </dgm:t>
    </dgm:pt>
    <dgm:pt modelId="{4B60FA1B-06FF-451B-BF4E-2FAF6C33449F}" type="parTrans" cxnId="{28A02F1F-C41B-4E76-90A1-C3FB6B0362C3}">
      <dgm:prSet/>
      <dgm:spPr/>
      <dgm:t>
        <a:bodyPr/>
        <a:lstStyle/>
        <a:p>
          <a:endParaRPr lang="en-US"/>
        </a:p>
      </dgm:t>
    </dgm:pt>
    <dgm:pt modelId="{EE72BEE9-F1AA-459C-B100-F765EDC7083D}" type="sibTrans" cxnId="{28A02F1F-C41B-4E76-90A1-C3FB6B0362C3}">
      <dgm:prSet/>
      <dgm:spPr/>
      <dgm:t>
        <a:bodyPr/>
        <a:lstStyle/>
        <a:p>
          <a:endParaRPr lang="en-US"/>
        </a:p>
      </dgm:t>
    </dgm:pt>
    <dgm:pt modelId="{A5086C9C-D373-46AC-80BE-FEE4F24CFA88}">
      <dgm:prSet/>
      <dgm:spPr/>
      <dgm:t>
        <a:bodyPr/>
        <a:lstStyle/>
        <a:p>
          <a:pPr>
            <a:defRPr cap="all"/>
          </a:pPr>
          <a:r>
            <a:rPr lang="pt-PT"/>
            <a:t>Materiais e texturas (Mesh Lambert Material)</a:t>
          </a:r>
          <a:endParaRPr lang="en-US"/>
        </a:p>
      </dgm:t>
    </dgm:pt>
    <dgm:pt modelId="{67001CCF-32B4-44CF-85CB-7BDEB4231C2B}" type="parTrans" cxnId="{CA4C4045-4CDC-4BB3-8845-0FC19003828B}">
      <dgm:prSet/>
      <dgm:spPr/>
      <dgm:t>
        <a:bodyPr/>
        <a:lstStyle/>
        <a:p>
          <a:endParaRPr lang="en-US"/>
        </a:p>
      </dgm:t>
    </dgm:pt>
    <dgm:pt modelId="{AF717E24-CF35-48A8-9D3C-8D33ECFA6626}" type="sibTrans" cxnId="{CA4C4045-4CDC-4BB3-8845-0FC19003828B}">
      <dgm:prSet/>
      <dgm:spPr/>
      <dgm:t>
        <a:bodyPr/>
        <a:lstStyle/>
        <a:p>
          <a:endParaRPr lang="en-US"/>
        </a:p>
      </dgm:t>
    </dgm:pt>
    <dgm:pt modelId="{9DAC5EB3-FCAA-490E-A185-00362FED44BB}" type="pres">
      <dgm:prSet presAssocID="{5E209DD4-12F2-4C4C-9D35-911AD0A39931}" presName="root" presStyleCnt="0">
        <dgm:presLayoutVars>
          <dgm:dir/>
          <dgm:resizeHandles val="exact"/>
        </dgm:presLayoutVars>
      </dgm:prSet>
      <dgm:spPr/>
    </dgm:pt>
    <dgm:pt modelId="{FA602459-1F39-4EA0-AB99-19967AC843BA}" type="pres">
      <dgm:prSet presAssocID="{4CCCC0DE-B25C-41A5-84F1-CC78447C52E4}" presName="compNode" presStyleCnt="0"/>
      <dgm:spPr/>
    </dgm:pt>
    <dgm:pt modelId="{E79EF596-FFE0-4D0F-93C6-83CC51147E32}" type="pres">
      <dgm:prSet presAssocID="{4CCCC0DE-B25C-41A5-84F1-CC78447C52E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7DA884-B0E3-4C1B-8B3F-704D828594FC}" type="pres">
      <dgm:prSet presAssocID="{4CCCC0DE-B25C-41A5-84F1-CC78447C52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566F4104-5D33-40C5-A213-10B6070E1D2F}" type="pres">
      <dgm:prSet presAssocID="{4CCCC0DE-B25C-41A5-84F1-CC78447C52E4}" presName="spaceRect" presStyleCnt="0"/>
      <dgm:spPr/>
    </dgm:pt>
    <dgm:pt modelId="{9AE0DBB3-5013-4A3F-BFF7-8BA52C3499DF}" type="pres">
      <dgm:prSet presAssocID="{4CCCC0DE-B25C-41A5-84F1-CC78447C52E4}" presName="textRect" presStyleLbl="revTx" presStyleIdx="0" presStyleCnt="4">
        <dgm:presLayoutVars>
          <dgm:chMax val="1"/>
          <dgm:chPref val="1"/>
        </dgm:presLayoutVars>
      </dgm:prSet>
      <dgm:spPr/>
    </dgm:pt>
    <dgm:pt modelId="{F8F24AFC-EA20-427E-A090-FC5194881474}" type="pres">
      <dgm:prSet presAssocID="{E261C2B2-C317-497F-94B6-456253CA149E}" presName="sibTrans" presStyleCnt="0"/>
      <dgm:spPr/>
    </dgm:pt>
    <dgm:pt modelId="{AF09A173-FADF-4836-98B1-9C5F808AC9FC}" type="pres">
      <dgm:prSet presAssocID="{88C3A124-EF03-4829-8297-AB2335FF430B}" presName="compNode" presStyleCnt="0"/>
      <dgm:spPr/>
    </dgm:pt>
    <dgm:pt modelId="{B433D182-6FD6-4A45-9F7E-77651EF66BED}" type="pres">
      <dgm:prSet presAssocID="{88C3A124-EF03-4829-8297-AB2335FF43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AE7972-8337-4152-B282-3FB158FCC2D7}" type="pres">
      <dgm:prSet presAssocID="{88C3A124-EF03-4829-8297-AB2335FF43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84B0B33C-1E98-4296-8685-BD025B0EED9F}" type="pres">
      <dgm:prSet presAssocID="{88C3A124-EF03-4829-8297-AB2335FF430B}" presName="spaceRect" presStyleCnt="0"/>
      <dgm:spPr/>
    </dgm:pt>
    <dgm:pt modelId="{03C7D4B1-6042-42CA-BFC3-1020BC5ACEB7}" type="pres">
      <dgm:prSet presAssocID="{88C3A124-EF03-4829-8297-AB2335FF430B}" presName="textRect" presStyleLbl="revTx" presStyleIdx="1" presStyleCnt="4">
        <dgm:presLayoutVars>
          <dgm:chMax val="1"/>
          <dgm:chPref val="1"/>
        </dgm:presLayoutVars>
      </dgm:prSet>
      <dgm:spPr/>
    </dgm:pt>
    <dgm:pt modelId="{E643C507-39EE-4BEB-9C73-F78F227B23F1}" type="pres">
      <dgm:prSet presAssocID="{AFB9AB6B-B36E-4CD5-A46C-A1FD8F91DB26}" presName="sibTrans" presStyleCnt="0"/>
      <dgm:spPr/>
    </dgm:pt>
    <dgm:pt modelId="{12ADD721-33B5-4926-8775-4007C9C13D3D}" type="pres">
      <dgm:prSet presAssocID="{0C3A358E-663C-4DA5-A86F-F64BCA921258}" presName="compNode" presStyleCnt="0"/>
      <dgm:spPr/>
    </dgm:pt>
    <dgm:pt modelId="{005A14A9-54DE-42BA-A9B5-20E8A05B2960}" type="pres">
      <dgm:prSet presAssocID="{0C3A358E-663C-4DA5-A86F-F64BCA92125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9892373-30FC-41B8-AC83-AE26D718919D}" type="pres">
      <dgm:prSet presAssocID="{0C3A358E-663C-4DA5-A86F-F64BCA9212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E5588DF1-1D4E-4907-8477-B6E5940217AA}" type="pres">
      <dgm:prSet presAssocID="{0C3A358E-663C-4DA5-A86F-F64BCA921258}" presName="spaceRect" presStyleCnt="0"/>
      <dgm:spPr/>
    </dgm:pt>
    <dgm:pt modelId="{3D186776-0CF4-4FE6-839F-A367F1C73885}" type="pres">
      <dgm:prSet presAssocID="{0C3A358E-663C-4DA5-A86F-F64BCA921258}" presName="textRect" presStyleLbl="revTx" presStyleIdx="2" presStyleCnt="4">
        <dgm:presLayoutVars>
          <dgm:chMax val="1"/>
          <dgm:chPref val="1"/>
        </dgm:presLayoutVars>
      </dgm:prSet>
      <dgm:spPr/>
    </dgm:pt>
    <dgm:pt modelId="{AED9ED1D-3589-41B0-A573-A7E0A7398472}" type="pres">
      <dgm:prSet presAssocID="{EE72BEE9-F1AA-459C-B100-F765EDC7083D}" presName="sibTrans" presStyleCnt="0"/>
      <dgm:spPr/>
    </dgm:pt>
    <dgm:pt modelId="{F1C0523A-4205-442F-B8A6-EA6736A1B330}" type="pres">
      <dgm:prSet presAssocID="{A5086C9C-D373-46AC-80BE-FEE4F24CFA88}" presName="compNode" presStyleCnt="0"/>
      <dgm:spPr/>
    </dgm:pt>
    <dgm:pt modelId="{97A7469F-5392-4058-98E1-C4678D4709DE}" type="pres">
      <dgm:prSet presAssocID="{A5086C9C-D373-46AC-80BE-FEE4F24CFA8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4D7581-2778-45B8-8E2F-BEB5DA1C358F}" type="pres">
      <dgm:prSet presAssocID="{A5086C9C-D373-46AC-80BE-FEE4F24CFA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7B711795-5AB5-4056-B900-35B73F273EB3}" type="pres">
      <dgm:prSet presAssocID="{A5086C9C-D373-46AC-80BE-FEE4F24CFA88}" presName="spaceRect" presStyleCnt="0"/>
      <dgm:spPr/>
    </dgm:pt>
    <dgm:pt modelId="{FBE8B9E9-8B61-4692-83DA-7A4BBC8F47C2}" type="pres">
      <dgm:prSet presAssocID="{A5086C9C-D373-46AC-80BE-FEE4F24CFA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A02F1F-C41B-4E76-90A1-C3FB6B0362C3}" srcId="{5E209DD4-12F2-4C4C-9D35-911AD0A39931}" destId="{0C3A358E-663C-4DA5-A86F-F64BCA921258}" srcOrd="2" destOrd="0" parTransId="{4B60FA1B-06FF-451B-BF4E-2FAF6C33449F}" sibTransId="{EE72BEE9-F1AA-459C-B100-F765EDC7083D}"/>
    <dgm:cxn modelId="{AB396925-07DF-413E-B607-9AE72C751571}" type="presOf" srcId="{A5086C9C-D373-46AC-80BE-FEE4F24CFA88}" destId="{FBE8B9E9-8B61-4692-83DA-7A4BBC8F47C2}" srcOrd="0" destOrd="0" presId="urn:microsoft.com/office/officeart/2018/5/layout/IconLeafLabelList"/>
    <dgm:cxn modelId="{55A9185D-7278-4A52-A8F0-7A6918968C74}" type="presOf" srcId="{5E209DD4-12F2-4C4C-9D35-911AD0A39931}" destId="{9DAC5EB3-FCAA-490E-A185-00362FED44BB}" srcOrd="0" destOrd="0" presId="urn:microsoft.com/office/officeart/2018/5/layout/IconLeafLabelList"/>
    <dgm:cxn modelId="{13AD2445-8B4F-4F62-AEA8-47A6DAE8D6D6}" type="presOf" srcId="{4CCCC0DE-B25C-41A5-84F1-CC78447C52E4}" destId="{9AE0DBB3-5013-4A3F-BFF7-8BA52C3499DF}" srcOrd="0" destOrd="0" presId="urn:microsoft.com/office/officeart/2018/5/layout/IconLeafLabelList"/>
    <dgm:cxn modelId="{CA4C4045-4CDC-4BB3-8845-0FC19003828B}" srcId="{5E209DD4-12F2-4C4C-9D35-911AD0A39931}" destId="{A5086C9C-D373-46AC-80BE-FEE4F24CFA88}" srcOrd="3" destOrd="0" parTransId="{67001CCF-32B4-44CF-85CB-7BDEB4231C2B}" sibTransId="{AF717E24-CF35-48A8-9D3C-8D33ECFA6626}"/>
    <dgm:cxn modelId="{9972DF54-21F0-48EF-84B6-50299F60977D}" srcId="{5E209DD4-12F2-4C4C-9D35-911AD0A39931}" destId="{4CCCC0DE-B25C-41A5-84F1-CC78447C52E4}" srcOrd="0" destOrd="0" parTransId="{5346FEBA-2F70-4482-B8B4-F73EB7C671FB}" sibTransId="{E261C2B2-C317-497F-94B6-456253CA149E}"/>
    <dgm:cxn modelId="{DED49890-4FEA-467F-A364-807D50B1358B}" type="presOf" srcId="{88C3A124-EF03-4829-8297-AB2335FF430B}" destId="{03C7D4B1-6042-42CA-BFC3-1020BC5ACEB7}" srcOrd="0" destOrd="0" presId="urn:microsoft.com/office/officeart/2018/5/layout/IconLeafLabelList"/>
    <dgm:cxn modelId="{A5992E99-2479-4967-9D61-5377997A51F4}" srcId="{5E209DD4-12F2-4C4C-9D35-911AD0A39931}" destId="{88C3A124-EF03-4829-8297-AB2335FF430B}" srcOrd="1" destOrd="0" parTransId="{5627CF13-9272-42FC-A14F-EDE1AE2ED5E6}" sibTransId="{AFB9AB6B-B36E-4CD5-A46C-A1FD8F91DB26}"/>
    <dgm:cxn modelId="{72AE2CBC-629B-43DC-83AC-EE228F9617CC}" type="presOf" srcId="{0C3A358E-663C-4DA5-A86F-F64BCA921258}" destId="{3D186776-0CF4-4FE6-839F-A367F1C73885}" srcOrd="0" destOrd="0" presId="urn:microsoft.com/office/officeart/2018/5/layout/IconLeafLabelList"/>
    <dgm:cxn modelId="{3DAB805B-A4A8-4C4D-B4BD-939F6A6AD1B4}" type="presParOf" srcId="{9DAC5EB3-FCAA-490E-A185-00362FED44BB}" destId="{FA602459-1F39-4EA0-AB99-19967AC843BA}" srcOrd="0" destOrd="0" presId="urn:microsoft.com/office/officeart/2018/5/layout/IconLeafLabelList"/>
    <dgm:cxn modelId="{5C30B013-9E4C-4F7F-83B5-564EB02FD591}" type="presParOf" srcId="{FA602459-1F39-4EA0-AB99-19967AC843BA}" destId="{E79EF596-FFE0-4D0F-93C6-83CC51147E32}" srcOrd="0" destOrd="0" presId="urn:microsoft.com/office/officeart/2018/5/layout/IconLeafLabelList"/>
    <dgm:cxn modelId="{EB076100-71D1-4DC6-9AE5-4975547E8D2F}" type="presParOf" srcId="{FA602459-1F39-4EA0-AB99-19967AC843BA}" destId="{7C7DA884-B0E3-4C1B-8B3F-704D828594FC}" srcOrd="1" destOrd="0" presId="urn:microsoft.com/office/officeart/2018/5/layout/IconLeafLabelList"/>
    <dgm:cxn modelId="{777D082A-EB39-4CFE-BF59-CD6AAE4B257D}" type="presParOf" srcId="{FA602459-1F39-4EA0-AB99-19967AC843BA}" destId="{566F4104-5D33-40C5-A213-10B6070E1D2F}" srcOrd="2" destOrd="0" presId="urn:microsoft.com/office/officeart/2018/5/layout/IconLeafLabelList"/>
    <dgm:cxn modelId="{BC7DB3F1-A138-4C2A-BCF8-C36A5A0B72CF}" type="presParOf" srcId="{FA602459-1F39-4EA0-AB99-19967AC843BA}" destId="{9AE0DBB3-5013-4A3F-BFF7-8BA52C3499DF}" srcOrd="3" destOrd="0" presId="urn:microsoft.com/office/officeart/2018/5/layout/IconLeafLabelList"/>
    <dgm:cxn modelId="{064D0B25-7F0C-4422-BEF2-CC1C8880C3D2}" type="presParOf" srcId="{9DAC5EB3-FCAA-490E-A185-00362FED44BB}" destId="{F8F24AFC-EA20-427E-A090-FC5194881474}" srcOrd="1" destOrd="0" presId="urn:microsoft.com/office/officeart/2018/5/layout/IconLeafLabelList"/>
    <dgm:cxn modelId="{7A80C359-C43B-4B27-843E-B03980FCB574}" type="presParOf" srcId="{9DAC5EB3-FCAA-490E-A185-00362FED44BB}" destId="{AF09A173-FADF-4836-98B1-9C5F808AC9FC}" srcOrd="2" destOrd="0" presId="urn:microsoft.com/office/officeart/2018/5/layout/IconLeafLabelList"/>
    <dgm:cxn modelId="{55CC4293-310E-4226-958E-80A17E9D6CFC}" type="presParOf" srcId="{AF09A173-FADF-4836-98B1-9C5F808AC9FC}" destId="{B433D182-6FD6-4A45-9F7E-77651EF66BED}" srcOrd="0" destOrd="0" presId="urn:microsoft.com/office/officeart/2018/5/layout/IconLeafLabelList"/>
    <dgm:cxn modelId="{5EB2AB61-DE93-45CC-8381-F2EFF89829BA}" type="presParOf" srcId="{AF09A173-FADF-4836-98B1-9C5F808AC9FC}" destId="{D9AE7972-8337-4152-B282-3FB158FCC2D7}" srcOrd="1" destOrd="0" presId="urn:microsoft.com/office/officeart/2018/5/layout/IconLeafLabelList"/>
    <dgm:cxn modelId="{AC13681A-DBA7-4EB1-827C-320D6D4366DF}" type="presParOf" srcId="{AF09A173-FADF-4836-98B1-9C5F808AC9FC}" destId="{84B0B33C-1E98-4296-8685-BD025B0EED9F}" srcOrd="2" destOrd="0" presId="urn:microsoft.com/office/officeart/2018/5/layout/IconLeafLabelList"/>
    <dgm:cxn modelId="{C03EB226-90D2-4E45-BBB2-F14110D3E0B5}" type="presParOf" srcId="{AF09A173-FADF-4836-98B1-9C5F808AC9FC}" destId="{03C7D4B1-6042-42CA-BFC3-1020BC5ACEB7}" srcOrd="3" destOrd="0" presId="urn:microsoft.com/office/officeart/2018/5/layout/IconLeafLabelList"/>
    <dgm:cxn modelId="{4E48518B-49DC-4195-ABC3-1CBFB414E495}" type="presParOf" srcId="{9DAC5EB3-FCAA-490E-A185-00362FED44BB}" destId="{E643C507-39EE-4BEB-9C73-F78F227B23F1}" srcOrd="3" destOrd="0" presId="urn:microsoft.com/office/officeart/2018/5/layout/IconLeafLabelList"/>
    <dgm:cxn modelId="{5CDC939C-2811-4949-911F-9FCFC406C8B6}" type="presParOf" srcId="{9DAC5EB3-FCAA-490E-A185-00362FED44BB}" destId="{12ADD721-33B5-4926-8775-4007C9C13D3D}" srcOrd="4" destOrd="0" presId="urn:microsoft.com/office/officeart/2018/5/layout/IconLeafLabelList"/>
    <dgm:cxn modelId="{D341DBA2-D921-41E3-89E3-688646DA1F3B}" type="presParOf" srcId="{12ADD721-33B5-4926-8775-4007C9C13D3D}" destId="{005A14A9-54DE-42BA-A9B5-20E8A05B2960}" srcOrd="0" destOrd="0" presId="urn:microsoft.com/office/officeart/2018/5/layout/IconLeafLabelList"/>
    <dgm:cxn modelId="{359DEDB3-486F-4D23-846C-263F3684A2AE}" type="presParOf" srcId="{12ADD721-33B5-4926-8775-4007C9C13D3D}" destId="{99892373-30FC-41B8-AC83-AE26D718919D}" srcOrd="1" destOrd="0" presId="urn:microsoft.com/office/officeart/2018/5/layout/IconLeafLabelList"/>
    <dgm:cxn modelId="{ABD50CF7-B37E-4DCB-BD06-E4C50C1EACE4}" type="presParOf" srcId="{12ADD721-33B5-4926-8775-4007C9C13D3D}" destId="{E5588DF1-1D4E-4907-8477-B6E5940217AA}" srcOrd="2" destOrd="0" presId="urn:microsoft.com/office/officeart/2018/5/layout/IconLeafLabelList"/>
    <dgm:cxn modelId="{03710B22-639F-4641-B57F-647CE926E0C4}" type="presParOf" srcId="{12ADD721-33B5-4926-8775-4007C9C13D3D}" destId="{3D186776-0CF4-4FE6-839F-A367F1C73885}" srcOrd="3" destOrd="0" presId="urn:microsoft.com/office/officeart/2018/5/layout/IconLeafLabelList"/>
    <dgm:cxn modelId="{2EA53696-770C-41BE-87E4-8590962BE79A}" type="presParOf" srcId="{9DAC5EB3-FCAA-490E-A185-00362FED44BB}" destId="{AED9ED1D-3589-41B0-A573-A7E0A7398472}" srcOrd="5" destOrd="0" presId="urn:microsoft.com/office/officeart/2018/5/layout/IconLeafLabelList"/>
    <dgm:cxn modelId="{EF9F8A02-B68A-49C7-9324-8BECF9ED9D15}" type="presParOf" srcId="{9DAC5EB3-FCAA-490E-A185-00362FED44BB}" destId="{F1C0523A-4205-442F-B8A6-EA6736A1B330}" srcOrd="6" destOrd="0" presId="urn:microsoft.com/office/officeart/2018/5/layout/IconLeafLabelList"/>
    <dgm:cxn modelId="{1BB95027-6F4C-4191-A8E0-94D30E1E8662}" type="presParOf" srcId="{F1C0523A-4205-442F-B8A6-EA6736A1B330}" destId="{97A7469F-5392-4058-98E1-C4678D4709DE}" srcOrd="0" destOrd="0" presId="urn:microsoft.com/office/officeart/2018/5/layout/IconLeafLabelList"/>
    <dgm:cxn modelId="{1ED97FBC-2437-4EF7-AEFD-F28CCCEBE470}" type="presParOf" srcId="{F1C0523A-4205-442F-B8A6-EA6736A1B330}" destId="{374D7581-2778-45B8-8E2F-BEB5DA1C358F}" srcOrd="1" destOrd="0" presId="urn:microsoft.com/office/officeart/2018/5/layout/IconLeafLabelList"/>
    <dgm:cxn modelId="{BCB66CBC-E08B-4B9F-A620-A0430DDB2DF0}" type="presParOf" srcId="{F1C0523A-4205-442F-B8A6-EA6736A1B330}" destId="{7B711795-5AB5-4056-B900-35B73F273EB3}" srcOrd="2" destOrd="0" presId="urn:microsoft.com/office/officeart/2018/5/layout/IconLeafLabelList"/>
    <dgm:cxn modelId="{51F3AE95-9AA1-4B02-9241-065696C73F30}" type="presParOf" srcId="{F1C0523A-4205-442F-B8A6-EA6736A1B330}" destId="{FBE8B9E9-8B61-4692-83DA-7A4BBC8F47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CB0BD-D01A-457B-9866-924DE81AD75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02084F-2845-4DEE-993B-0869B36213E4}">
      <dgm:prSet/>
      <dgm:spPr/>
      <dgm:t>
        <a:bodyPr/>
        <a:lstStyle/>
        <a:p>
          <a:pPr>
            <a:defRPr cap="all"/>
          </a:pPr>
          <a:r>
            <a:rPr lang="pt-PT"/>
            <a:t>Carro do Utilizador</a:t>
          </a:r>
          <a:endParaRPr lang="en-US"/>
        </a:p>
      </dgm:t>
    </dgm:pt>
    <dgm:pt modelId="{2ABB62F2-B6F0-4EEC-BF45-A60DD8A2B71F}" type="parTrans" cxnId="{5A687F87-F7E2-4F64-B7B7-E3DB3E266767}">
      <dgm:prSet/>
      <dgm:spPr/>
      <dgm:t>
        <a:bodyPr/>
        <a:lstStyle/>
        <a:p>
          <a:endParaRPr lang="en-US"/>
        </a:p>
      </dgm:t>
    </dgm:pt>
    <dgm:pt modelId="{C2CBB9C2-061D-4922-800A-A479D0E2922C}" type="sibTrans" cxnId="{5A687F87-F7E2-4F64-B7B7-E3DB3E266767}">
      <dgm:prSet/>
      <dgm:spPr/>
      <dgm:t>
        <a:bodyPr/>
        <a:lstStyle/>
        <a:p>
          <a:endParaRPr lang="en-US"/>
        </a:p>
      </dgm:t>
    </dgm:pt>
    <dgm:pt modelId="{4B4BD458-4934-4710-832D-6DC817A9A00C}">
      <dgm:prSet/>
      <dgm:spPr/>
      <dgm:t>
        <a:bodyPr/>
        <a:lstStyle/>
        <a:p>
          <a:pPr>
            <a:defRPr cap="all"/>
          </a:pPr>
          <a:r>
            <a:rPr lang="pt-PT" dirty="0"/>
            <a:t>Outros veículos que são gerados automaticamente</a:t>
          </a:r>
          <a:endParaRPr lang="en-US" dirty="0"/>
        </a:p>
      </dgm:t>
    </dgm:pt>
    <dgm:pt modelId="{486F757A-B41C-4675-A3D9-5DF53B031FF0}" type="parTrans" cxnId="{6279EA9F-F7E0-4B0B-AA9F-D7696FBA3060}">
      <dgm:prSet/>
      <dgm:spPr/>
      <dgm:t>
        <a:bodyPr/>
        <a:lstStyle/>
        <a:p>
          <a:endParaRPr lang="en-US"/>
        </a:p>
      </dgm:t>
    </dgm:pt>
    <dgm:pt modelId="{03C05215-B952-475B-B3B7-298C6E9B2469}" type="sibTrans" cxnId="{6279EA9F-F7E0-4B0B-AA9F-D7696FBA3060}">
      <dgm:prSet/>
      <dgm:spPr/>
      <dgm:t>
        <a:bodyPr/>
        <a:lstStyle/>
        <a:p>
          <a:endParaRPr lang="en-US"/>
        </a:p>
      </dgm:t>
    </dgm:pt>
    <dgm:pt modelId="{A8D50E3A-9BFA-4C3A-B08E-DDB081AB041A}" type="pres">
      <dgm:prSet presAssocID="{E3DCB0BD-D01A-457B-9866-924DE81AD75C}" presName="Name0" presStyleCnt="0">
        <dgm:presLayoutVars>
          <dgm:dir/>
          <dgm:animLvl val="lvl"/>
          <dgm:resizeHandles val="exact"/>
        </dgm:presLayoutVars>
      </dgm:prSet>
      <dgm:spPr/>
    </dgm:pt>
    <dgm:pt modelId="{20EEDA89-E195-4BBB-981C-4E7201DD962A}" type="pres">
      <dgm:prSet presAssocID="{AF02084F-2845-4DEE-993B-0869B36213E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AF549BC-5B55-42BC-AB3B-9E5D70AA3165}" type="pres">
      <dgm:prSet presAssocID="{C2CBB9C2-061D-4922-800A-A479D0E2922C}" presName="parTxOnlySpace" presStyleCnt="0"/>
      <dgm:spPr/>
    </dgm:pt>
    <dgm:pt modelId="{59FB2024-B41E-411F-98FA-6B453D03FC3B}" type="pres">
      <dgm:prSet presAssocID="{4B4BD458-4934-4710-832D-6DC817A9A00C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E41837D-968B-4AC4-83D3-A7C903D71045}" type="presOf" srcId="{4B4BD458-4934-4710-832D-6DC817A9A00C}" destId="{59FB2024-B41E-411F-98FA-6B453D03FC3B}" srcOrd="0" destOrd="0" presId="urn:microsoft.com/office/officeart/2005/8/layout/chevron1"/>
    <dgm:cxn modelId="{5A687F87-F7E2-4F64-B7B7-E3DB3E266767}" srcId="{E3DCB0BD-D01A-457B-9866-924DE81AD75C}" destId="{AF02084F-2845-4DEE-993B-0869B36213E4}" srcOrd="0" destOrd="0" parTransId="{2ABB62F2-B6F0-4EEC-BF45-A60DD8A2B71F}" sibTransId="{C2CBB9C2-061D-4922-800A-A479D0E2922C}"/>
    <dgm:cxn modelId="{6279EA9F-F7E0-4B0B-AA9F-D7696FBA3060}" srcId="{E3DCB0BD-D01A-457B-9866-924DE81AD75C}" destId="{4B4BD458-4934-4710-832D-6DC817A9A00C}" srcOrd="1" destOrd="0" parTransId="{486F757A-B41C-4675-A3D9-5DF53B031FF0}" sibTransId="{03C05215-B952-475B-B3B7-298C6E9B2469}"/>
    <dgm:cxn modelId="{8A4CD7D5-A3C6-4EDA-8E4F-C173CFF61C5A}" type="presOf" srcId="{E3DCB0BD-D01A-457B-9866-924DE81AD75C}" destId="{A8D50E3A-9BFA-4C3A-B08E-DDB081AB041A}" srcOrd="0" destOrd="0" presId="urn:microsoft.com/office/officeart/2005/8/layout/chevron1"/>
    <dgm:cxn modelId="{3DA1D1FD-13F8-41D9-8198-8AA9EA99756C}" type="presOf" srcId="{AF02084F-2845-4DEE-993B-0869B36213E4}" destId="{20EEDA89-E195-4BBB-981C-4E7201DD962A}" srcOrd="0" destOrd="0" presId="urn:microsoft.com/office/officeart/2005/8/layout/chevron1"/>
    <dgm:cxn modelId="{683FAE7C-0A0B-44BF-9789-97AC888611DC}" type="presParOf" srcId="{A8D50E3A-9BFA-4C3A-B08E-DDB081AB041A}" destId="{20EEDA89-E195-4BBB-981C-4E7201DD962A}" srcOrd="0" destOrd="0" presId="urn:microsoft.com/office/officeart/2005/8/layout/chevron1"/>
    <dgm:cxn modelId="{BCD5E3D2-8860-4027-B649-4655BABAE4EC}" type="presParOf" srcId="{A8D50E3A-9BFA-4C3A-B08E-DDB081AB041A}" destId="{8AF549BC-5B55-42BC-AB3B-9E5D70AA3165}" srcOrd="1" destOrd="0" presId="urn:microsoft.com/office/officeart/2005/8/layout/chevron1"/>
    <dgm:cxn modelId="{5315A085-2FD5-4889-A181-CE4448F38709}" type="presParOf" srcId="{A8D50E3A-9BFA-4C3A-B08E-DDB081AB041A}" destId="{59FB2024-B41E-411F-98FA-6B453D03FC3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EF596-FFE0-4D0F-93C6-83CC51147E32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DA884-B0E3-4C1B-8B3F-704D828594FC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0DBB3-5013-4A3F-BFF7-8BA52C3499DF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Carro do utilizador</a:t>
          </a:r>
          <a:endParaRPr lang="en-US" sz="1700" kern="1200"/>
        </a:p>
      </dsp:txBody>
      <dsp:txXfrm>
        <a:off x="89042" y="2289522"/>
        <a:ext cx="2368460" cy="720000"/>
      </dsp:txXfrm>
    </dsp:sp>
    <dsp:sp modelId="{B433D182-6FD6-4A45-9F7E-77651EF66BED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E7972-8337-4152-B282-3FB158FCC2D7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7D4B1-6042-42CA-BFC3-1020BC5ACEB7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Edifícios</a:t>
          </a:r>
          <a:endParaRPr lang="en-US" sz="1700" kern="1200"/>
        </a:p>
      </dsp:txBody>
      <dsp:txXfrm>
        <a:off x="2871984" y="2289522"/>
        <a:ext cx="2368460" cy="720000"/>
      </dsp:txXfrm>
    </dsp:sp>
    <dsp:sp modelId="{005A14A9-54DE-42BA-A9B5-20E8A05B2960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92373-30FC-41B8-AC83-AE26D718919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6776-0CF4-4FE6-839F-A367F1C73885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Rotações</a:t>
          </a:r>
          <a:endParaRPr lang="en-US" sz="1700" kern="1200"/>
        </a:p>
      </dsp:txBody>
      <dsp:txXfrm>
        <a:off x="5654925" y="2289522"/>
        <a:ext cx="2368460" cy="720000"/>
      </dsp:txXfrm>
    </dsp:sp>
    <dsp:sp modelId="{97A7469F-5392-4058-98E1-C4678D4709DE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7581-2778-45B8-8E2F-BEB5DA1C358F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8B9E9-8B61-4692-83DA-7A4BBC8F47C2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Materiais e texturas (Mesh Lambert Material)</a:t>
          </a:r>
          <a:endParaRPr lang="en-US" sz="17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EDA89-E195-4BBB-981C-4E7201DD962A}">
      <dsp:nvSpPr>
        <dsp:cNvPr id="0" name=""/>
        <dsp:cNvSpPr/>
      </dsp:nvSpPr>
      <dsp:spPr>
        <a:xfrm>
          <a:off x="4935" y="1796794"/>
          <a:ext cx="2950061" cy="11800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kern="1200"/>
            <a:t>Carro do Utilizador</a:t>
          </a:r>
          <a:endParaRPr lang="en-US" sz="1300" kern="1200"/>
        </a:p>
      </dsp:txBody>
      <dsp:txXfrm>
        <a:off x="594947" y="1796794"/>
        <a:ext cx="1770037" cy="1180024"/>
      </dsp:txXfrm>
    </dsp:sp>
    <dsp:sp modelId="{59FB2024-B41E-411F-98FA-6B453D03FC3B}">
      <dsp:nvSpPr>
        <dsp:cNvPr id="0" name=""/>
        <dsp:cNvSpPr/>
      </dsp:nvSpPr>
      <dsp:spPr>
        <a:xfrm>
          <a:off x="2659990" y="1796794"/>
          <a:ext cx="2950061" cy="118002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kern="1200" dirty="0"/>
            <a:t>Outros veículos que são gerados automaticamente</a:t>
          </a:r>
          <a:endParaRPr lang="en-US" sz="1300" kern="1200" dirty="0"/>
        </a:p>
      </dsp:txBody>
      <dsp:txXfrm>
        <a:off x="3250002" y="1796794"/>
        <a:ext cx="1770037" cy="1180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O meu projeto é uma mini cidade virtual, composta por diversos modelos de edifícios e carros. </a:t>
            </a:r>
          </a:p>
          <a:p>
            <a:endParaRPr lang="pt-P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O objetivo deste projeto é explorar a capacidade de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renderização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em tempo real e interatividade oferecida pelo Three.js, criando um ambiente urbano imersivo em 3D. </a:t>
            </a:r>
          </a:p>
          <a:p>
            <a:endParaRPr lang="pt-P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Este trabalho é uma tentativa de criar uma experiência visualmente envolvente, onde os utilizadores podem explorar os elementos da cidade.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17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modelos que usei foram modelos de carros e alguns edifícios</a:t>
            </a:r>
          </a:p>
          <a:p>
            <a:endParaRPr lang="pt-PT" dirty="0"/>
          </a:p>
          <a:p>
            <a:r>
              <a:rPr lang="pt-PT" dirty="0"/>
              <a:t>Implementei rotações, tanto para elementos da cena como para o próprio utilizador poder interagir com o cenário</a:t>
            </a:r>
          </a:p>
          <a:p>
            <a:endParaRPr lang="pt-PT" dirty="0"/>
          </a:p>
          <a:p>
            <a:r>
              <a:rPr lang="pt-PT" dirty="0"/>
              <a:t>Os materiais e texturas foram usados para as rodas dos veículos e para a sua estrutura, algumas árvores, o plano.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33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animações foram implementadas nestes elementos.</a:t>
            </a:r>
          </a:p>
          <a:p>
            <a:endParaRPr lang="pt-PT" dirty="0"/>
          </a:p>
          <a:p>
            <a:r>
              <a:rPr lang="pt-PT" dirty="0"/>
              <a:t>Foi um grande desafio pois o movimento que lhes é aplicado não é apenas num sentido e sim uma rotação, por isso foi preciso usar cossenos e pis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22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Em termos de iluminação usei uma luz ambiente para a iluminação global do cenário</a:t>
            </a:r>
          </a:p>
          <a:p>
            <a:endParaRPr lang="pt-PT" dirty="0"/>
          </a:p>
          <a:p>
            <a:r>
              <a:rPr lang="pt-PT" dirty="0"/>
              <a:t>Usei também uma luz direcional para emitir luz numa determinada direção para posteriormente adicionar sombras a todos os objetos do cenário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14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interações que são permitidas ao utilizador são: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Alternar entre primeira pessoa e terceira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Aumentar/Diminuir a velocidade do veículo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Mover o rato para alterar o campo de visão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83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código está bem comentado e organizado</a:t>
            </a:r>
          </a:p>
          <a:p>
            <a:endParaRPr lang="pt-PT" dirty="0"/>
          </a:p>
          <a:p>
            <a:r>
              <a:rPr lang="pt-PT" dirty="0"/>
              <a:t>Os nomes dados às funções e variáveis são intuitivos </a:t>
            </a:r>
          </a:p>
          <a:p>
            <a:endParaRPr lang="pt-PT" dirty="0"/>
          </a:p>
          <a:p>
            <a:r>
              <a:rPr lang="pt-PT" dirty="0"/>
              <a:t>A maior dificuldade que tive foi colocar a câmara em primeira pessoa a trabalhar corretamente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34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concluir: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Tinha como objetivo criar uma mini cidade fazendo a implementação de todas estas características e consegui, apesar de que na demo não aparecem todos os modelos, porque o meu PC, por algum motivo não aguenta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Os dois grandes desafios foram:</a:t>
            </a:r>
          </a:p>
          <a:p>
            <a:pPr marL="628650" lvl="1" indent="-171450">
              <a:buFontTx/>
              <a:buChar char="-"/>
            </a:pPr>
            <a:r>
              <a:rPr lang="pt-PT" dirty="0"/>
              <a:t>Animação dos veículos</a:t>
            </a:r>
          </a:p>
          <a:p>
            <a:pPr marL="628650" lvl="1" indent="-171450">
              <a:buFontTx/>
              <a:buChar char="-"/>
            </a:pPr>
            <a:r>
              <a:rPr lang="pt-PT" dirty="0"/>
              <a:t>Implementação da câmara em primeira pessoa</a:t>
            </a:r>
          </a:p>
          <a:p>
            <a:pPr marL="628650" lvl="1" indent="-171450">
              <a:buFontTx/>
              <a:buChar char="-"/>
            </a:pPr>
            <a:endParaRPr lang="pt-PT" dirty="0"/>
          </a:p>
          <a:p>
            <a:pPr marL="171450" lvl="0" indent="-171450">
              <a:buFontTx/>
              <a:buChar char="-"/>
            </a:pPr>
            <a:r>
              <a:rPr lang="pt-PT" dirty="0"/>
              <a:t>Concluí também que three.js é uma ferramenta muito poderosa e versátil no que toca a criação de  experiências interativas em 3D. Através deste projeto tive a oportunidade de explorar o seu potencial e obter resultados interessantes.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0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11194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50065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28644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634573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3626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85279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01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6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34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76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2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4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3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47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9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4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469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05FA7D-23C7-57EF-F54D-3981E9EB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41717" b="591"/>
          <a:stretch/>
        </p:blipFill>
        <p:spPr>
          <a:xfrm>
            <a:off x="-327526" y="-48894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13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pt-PT" sz="700" dirty="0"/>
          </a:p>
          <a:p>
            <a:pPr>
              <a:lnSpc>
                <a:spcPct val="90000"/>
              </a:lnSpc>
            </a:pPr>
            <a:r>
              <a:rPr lang="pt-PT" sz="2200" dirty="0"/>
              <a:t>João Ferreira, 103625</a:t>
            </a:r>
          </a:p>
          <a:p>
            <a:pPr>
              <a:lnSpc>
                <a:spcPct val="90000"/>
              </a:lnSpc>
            </a:pPr>
            <a:endParaRPr lang="pt-PT" sz="2200" dirty="0"/>
          </a:p>
          <a:p>
            <a:pPr>
              <a:lnSpc>
                <a:spcPct val="90000"/>
              </a:lnSpc>
            </a:pPr>
            <a:r>
              <a:rPr lang="pt-PT" sz="2200" dirty="0" err="1"/>
              <a:t>Introduction</a:t>
            </a:r>
            <a:r>
              <a:rPr lang="pt-PT" sz="2200" dirty="0"/>
              <a:t> to </a:t>
            </a:r>
            <a:r>
              <a:rPr lang="pt-PT" sz="2200" dirty="0" err="1"/>
              <a:t>Computer</a:t>
            </a:r>
            <a:r>
              <a:rPr lang="pt-PT" sz="2200" dirty="0"/>
              <a:t> </a:t>
            </a:r>
            <a:r>
              <a:rPr lang="pt-PT" sz="2200" dirty="0" err="1"/>
              <a:t>Graphics</a:t>
            </a:r>
            <a:r>
              <a:rPr lang="pt-PT" sz="2200" dirty="0"/>
              <a:t> – 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https://threejs.org/</a:t>
            </a:r>
          </a:p>
          <a:p>
            <a:endParaRPr lang="pt-PT" dirty="0"/>
          </a:p>
          <a:p>
            <a:r>
              <a:rPr lang="pt-PT" dirty="0"/>
              <a:t>https://sketchfab.com/tags/threejs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07ABD-9822-DBEB-28A6-3F031E61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sz="3600">
                <a:solidFill>
                  <a:srgbClr val="EBEBEB"/>
                </a:solidFill>
              </a:rPr>
              <a:t>Contextualização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Three.js - Wikipedia">
            <a:extLst>
              <a:ext uri="{FF2B5EF4-FFF2-40B4-BE49-F238E27FC236}">
                <a16:creationId xmlns:a16="http://schemas.microsoft.com/office/drawing/2014/main" id="{30055E18-4822-776D-43A0-A377812E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704054"/>
            <a:ext cx="5449889" cy="54498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E1958E7-E856-4CB8-2D69-C07B915A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507D5D-3894-5865-62F7-B68473B0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Cidade Virtual</a:t>
            </a:r>
          </a:p>
          <a:p>
            <a:pPr marL="0" indent="0">
              <a:buNone/>
            </a:pPr>
            <a:endParaRPr lang="pt-PT">
              <a:solidFill>
                <a:srgbClr val="EBEBEB"/>
              </a:solidFill>
            </a:endParaRPr>
          </a:p>
          <a:p>
            <a:r>
              <a:rPr lang="pt-PT">
                <a:solidFill>
                  <a:srgbClr val="EBEBEB"/>
                </a:solidFill>
              </a:rPr>
              <a:t>Diversos modelos de edifícios</a:t>
            </a:r>
          </a:p>
          <a:p>
            <a:endParaRPr lang="pt-PT">
              <a:solidFill>
                <a:srgbClr val="EBEBEB"/>
              </a:solidFill>
            </a:endParaRPr>
          </a:p>
          <a:p>
            <a:r>
              <a:rPr lang="pt-PT">
                <a:solidFill>
                  <a:srgbClr val="EBEBEB"/>
                </a:solidFill>
              </a:rPr>
              <a:t>Tentativa de criar uma experiência visualmente envolvente </a:t>
            </a:r>
          </a:p>
          <a:p>
            <a:endParaRPr lang="pt-PT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5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Modelos e Organização da cena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40E2CFC-85A2-0C5B-9302-2CD9C6AF2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577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198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2F2F2"/>
                </a:solidFill>
              </a:rPr>
              <a:t>Animações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17799D06-0F68-ED69-8ABA-E621352D0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9371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83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pt-PT" dirty="0"/>
              <a:t>Iluminação</a:t>
            </a:r>
          </a:p>
        </p:txBody>
      </p:sp>
      <p:pic>
        <p:nvPicPr>
          <p:cNvPr id="7" name="Picture 6" descr="Uma lanterna acesas com picotado com design">
            <a:extLst>
              <a:ext uri="{FF2B5EF4-FFF2-40B4-BE49-F238E27FC236}">
                <a16:creationId xmlns:a16="http://schemas.microsoft.com/office/drawing/2014/main" id="{3AECF1DA-28B9-AECC-E245-B5058FA34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2" r="25483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pt-PT" dirty="0"/>
              <a:t>Luz ambiente</a:t>
            </a:r>
          </a:p>
          <a:p>
            <a:endParaRPr lang="pt-PT" dirty="0"/>
          </a:p>
          <a:p>
            <a:r>
              <a:rPr lang="pt-PT" dirty="0"/>
              <a:t>Luz direcional</a:t>
            </a:r>
          </a:p>
          <a:p>
            <a:endParaRPr lang="pt-PT" dirty="0"/>
          </a:p>
          <a:p>
            <a:r>
              <a:rPr lang="pt-PT" dirty="0"/>
              <a:t>Sombras </a:t>
            </a:r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pt-PT" sz="3900"/>
              <a:t>Interação do Utilizador</a:t>
            </a:r>
          </a:p>
        </p:txBody>
      </p:sp>
      <p:pic>
        <p:nvPicPr>
          <p:cNvPr id="7" name="Picture 6" descr="Trilho claro à frente de um carro">
            <a:extLst>
              <a:ext uri="{FF2B5EF4-FFF2-40B4-BE49-F238E27FC236}">
                <a16:creationId xmlns:a16="http://schemas.microsoft.com/office/drawing/2014/main" id="{5CBB0A53-1A53-8A07-C83B-7C0E21BCB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58" r="14965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900" dirty="0"/>
              <a:t>Alternar entre primeira pessoa e terceira pessoa</a:t>
            </a:r>
          </a:p>
          <a:p>
            <a:pPr>
              <a:lnSpc>
                <a:spcPct val="90000"/>
              </a:lnSpc>
            </a:pPr>
            <a:endParaRPr lang="pt-PT" sz="1900" dirty="0"/>
          </a:p>
          <a:p>
            <a:pPr>
              <a:lnSpc>
                <a:spcPct val="90000"/>
              </a:lnSpc>
            </a:pPr>
            <a:r>
              <a:rPr lang="pt-PT" sz="1900" dirty="0"/>
              <a:t>Aumentar/Diminuir velocidade do seu carro</a:t>
            </a:r>
          </a:p>
          <a:p>
            <a:pPr>
              <a:lnSpc>
                <a:spcPct val="90000"/>
              </a:lnSpc>
            </a:pPr>
            <a:endParaRPr lang="pt-PT" sz="1900" dirty="0"/>
          </a:p>
          <a:p>
            <a:pPr>
              <a:lnSpc>
                <a:spcPct val="90000"/>
              </a:lnSpc>
            </a:pPr>
            <a:r>
              <a:rPr lang="pt-PT" sz="1900" dirty="0"/>
              <a:t>Mover com o rato a sua perspetiva tanto em primeira como terceira pessoa</a:t>
            </a:r>
          </a:p>
          <a:p>
            <a:pPr>
              <a:lnSpc>
                <a:spcPct val="90000"/>
              </a:lnSpc>
            </a:pPr>
            <a:endParaRPr lang="pt-PT" sz="1900" dirty="0"/>
          </a:p>
          <a:p>
            <a:pPr>
              <a:lnSpc>
                <a:spcPct val="90000"/>
              </a:lnSpc>
            </a:pP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58DD1-EBB0-D271-8E1E-7B49B46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CBAFEE-C7A6-AA95-23E8-6F00113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275E76C-0B34-4617-92BE-2419D92E4442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Graphic 8" descr="Reproduzir">
            <a:extLst>
              <a:ext uri="{FF2B5EF4-FFF2-40B4-BE49-F238E27FC236}">
                <a16:creationId xmlns:a16="http://schemas.microsoft.com/office/drawing/2014/main" id="{75163835-755D-3425-52A3-A9A73B452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593107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619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900"/>
              <a:t>Desenvolvimento e Dificuldades</a:t>
            </a:r>
          </a:p>
        </p:txBody>
      </p:sp>
      <p:pic>
        <p:nvPicPr>
          <p:cNvPr id="7" name="Picture 6" descr="Lâmpada num fundo amarelo com um cabo e raios de luz desenhados">
            <a:extLst>
              <a:ext uri="{FF2B5EF4-FFF2-40B4-BE49-F238E27FC236}">
                <a16:creationId xmlns:a16="http://schemas.microsoft.com/office/drawing/2014/main" id="{2B79E970-0813-C750-05B8-E2BFE625B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03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pt-PT" dirty="0"/>
              <a:t>Comentários em todo o código</a:t>
            </a:r>
          </a:p>
          <a:p>
            <a:endParaRPr lang="pt-PT" dirty="0"/>
          </a:p>
          <a:p>
            <a:r>
              <a:rPr lang="pt-PT" dirty="0"/>
              <a:t>Funções e variáveis com nomes intuitivos</a:t>
            </a:r>
          </a:p>
          <a:p>
            <a:endParaRPr lang="pt-PT" dirty="0"/>
          </a:p>
          <a:p>
            <a:r>
              <a:rPr lang="pt-PT" dirty="0"/>
              <a:t>Correto funcionamento da câmara em primeira pessoa</a:t>
            </a:r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pt-PT" dirty="0"/>
              <a:t>Conclusões</a:t>
            </a:r>
          </a:p>
        </p:txBody>
      </p:sp>
      <p:pic>
        <p:nvPicPr>
          <p:cNvPr id="7" name="Picture 6" descr="Uma imagem com esboço, desenho, arte, ilustração&#10;&#10;Descrição gerada automaticamente">
            <a:extLst>
              <a:ext uri="{FF2B5EF4-FFF2-40B4-BE49-F238E27FC236}">
                <a16:creationId xmlns:a16="http://schemas.microsoft.com/office/drawing/2014/main" id="{54E93006-82C5-2D24-EDDE-D6DCD0EEE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1" r="30208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700" dirty="0"/>
              <a:t>Implementação de modelos, texturas, animações entre outras coisas de forma a tornar o projeto mais interativo e realista</a:t>
            </a:r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r>
              <a:rPr lang="pt-PT" sz="1700" dirty="0"/>
              <a:t>Os dois grandes desafios foram:</a:t>
            </a:r>
          </a:p>
          <a:p>
            <a:pPr lvl="1">
              <a:lnSpc>
                <a:spcPct val="90000"/>
              </a:lnSpc>
            </a:pPr>
            <a:r>
              <a:rPr lang="pt-PT" sz="1700" dirty="0"/>
              <a:t>Animação dos veículos (Concluída)</a:t>
            </a:r>
          </a:p>
          <a:p>
            <a:pPr lvl="1">
              <a:lnSpc>
                <a:spcPct val="90000"/>
              </a:lnSpc>
            </a:pPr>
            <a:r>
              <a:rPr lang="pt-PT" sz="1700" dirty="0"/>
              <a:t>Implementação da visão em primeira pessoa (Por concluir)</a:t>
            </a:r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r>
              <a:rPr lang="pt-PT" sz="1700" dirty="0"/>
              <a:t>Utilização do Three.js</a:t>
            </a:r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544</Words>
  <Application>Microsoft Office PowerPoint</Application>
  <PresentationFormat>Ecrã Panorâmico</PresentationFormat>
  <Paragraphs>104</Paragraphs>
  <Slides>10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Wingdings 3</vt:lpstr>
      <vt:lpstr>Ião</vt:lpstr>
      <vt:lpstr>My First Project</vt:lpstr>
      <vt:lpstr>Contextualização</vt:lpstr>
      <vt:lpstr>Modelos e Organização da cena</vt:lpstr>
      <vt:lpstr>Animações</vt:lpstr>
      <vt:lpstr>Iluminação</vt:lpstr>
      <vt:lpstr>Interação do Utilizador</vt:lpstr>
      <vt:lpstr>DEMO</vt:lpstr>
      <vt:lpstr>Desenvolvimento e Dificuldades</vt:lpstr>
      <vt:lpstr>Conclusões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João Ferreira</cp:lastModifiedBy>
  <cp:revision>7</cp:revision>
  <dcterms:created xsi:type="dcterms:W3CDTF">2022-05-15T09:39:59Z</dcterms:created>
  <dcterms:modified xsi:type="dcterms:W3CDTF">2023-06-06T08:57:00Z</dcterms:modified>
</cp:coreProperties>
</file>