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CD99A-98D5-4C10-9D2D-749C301280A9}" v="9" dt="2021-11-27T00:27:4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Pirotta" userId="d699aaa2378d1568" providerId="LiveId" clId="{022CD99A-98D5-4C10-9D2D-749C301280A9}"/>
    <pc:docChg chg="undo custSel addSld delSld modSld">
      <pc:chgData name="João Vitor Pirotta" userId="d699aaa2378d1568" providerId="LiveId" clId="{022CD99A-98D5-4C10-9D2D-749C301280A9}" dt="2021-11-27T00:27:39.798" v="367" actId="20577"/>
      <pc:docMkLst>
        <pc:docMk/>
      </pc:docMkLst>
      <pc:sldChg chg="addSp delSp modSp mod">
        <pc:chgData name="João Vitor Pirotta" userId="d699aaa2378d1568" providerId="LiveId" clId="{022CD99A-98D5-4C10-9D2D-749C301280A9}" dt="2021-11-25T23:48:17.777" v="287" actId="1076"/>
        <pc:sldMkLst>
          <pc:docMk/>
          <pc:sldMk cId="3667289759" sldId="258"/>
        </pc:sldMkLst>
        <pc:spChg chg="mod">
          <ac:chgData name="João Vitor Pirotta" userId="d699aaa2378d1568" providerId="LiveId" clId="{022CD99A-98D5-4C10-9D2D-749C301280A9}" dt="2021-11-25T23:48:17.777" v="287" actId="1076"/>
          <ac:spMkLst>
            <pc:docMk/>
            <pc:sldMk cId="3667289759" sldId="258"/>
            <ac:spMk id="4" creationId="{5FA03831-58A6-4565-BCCA-55B4A569AB79}"/>
          </ac:spMkLst>
        </pc:spChg>
        <pc:spChg chg="mod">
          <ac:chgData name="João Vitor Pirotta" userId="d699aaa2378d1568" providerId="LiveId" clId="{022CD99A-98D5-4C10-9D2D-749C301280A9}" dt="2021-11-25T23:48:17.777" v="287" actId="1076"/>
          <ac:spMkLst>
            <pc:docMk/>
            <pc:sldMk cId="3667289759" sldId="258"/>
            <ac:spMk id="9" creationId="{BE5AFE4D-0958-4A12-B4B8-86741807C78A}"/>
          </ac:spMkLst>
        </pc:spChg>
        <pc:spChg chg="mod">
          <ac:chgData name="João Vitor Pirotta" userId="d699aaa2378d1568" providerId="LiveId" clId="{022CD99A-98D5-4C10-9D2D-749C301280A9}" dt="2021-11-25T23:47:19.252" v="264" actId="14100"/>
          <ac:spMkLst>
            <pc:docMk/>
            <pc:sldMk cId="3667289759" sldId="258"/>
            <ac:spMk id="10" creationId="{11396670-84A0-4EEC-961F-4DE827831346}"/>
          </ac:spMkLst>
        </pc:spChg>
        <pc:spChg chg="mod">
          <ac:chgData name="João Vitor Pirotta" userId="d699aaa2378d1568" providerId="LiveId" clId="{022CD99A-98D5-4C10-9D2D-749C301280A9}" dt="2021-11-25T23:45:27.190" v="221" actId="1038"/>
          <ac:spMkLst>
            <pc:docMk/>
            <pc:sldMk cId="3667289759" sldId="258"/>
            <ac:spMk id="18" creationId="{39373A71-D5B1-466D-9C95-00348BCA83FF}"/>
          </ac:spMkLst>
        </pc:spChg>
        <pc:spChg chg="add 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36" creationId="{257C279D-6DB8-490C-BA7A-A42D64171704}"/>
          </ac:spMkLst>
        </pc:spChg>
        <pc:spChg chg="add 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37" creationId="{4721705A-26C3-4044-B4CA-654E25A41C5D}"/>
          </ac:spMkLst>
        </pc:spChg>
        <pc:spChg chg="add mod">
          <ac:chgData name="João Vitor Pirotta" userId="d699aaa2378d1568" providerId="LiveId" clId="{022CD99A-98D5-4C10-9D2D-749C301280A9}" dt="2021-11-25T23:45:27.190" v="221" actId="1038"/>
          <ac:spMkLst>
            <pc:docMk/>
            <pc:sldMk cId="3667289759" sldId="258"/>
            <ac:spMk id="38" creationId="{CDE9FB73-049E-48C0-9052-25F9734D6E96}"/>
          </ac:spMkLst>
        </pc:spChg>
        <pc:spChg chg="mod">
          <ac:chgData name="João Vitor Pirotta" userId="d699aaa2378d1568" providerId="LiveId" clId="{022CD99A-98D5-4C10-9D2D-749C301280A9}" dt="2021-11-25T23:47:22.614" v="277" actId="1036"/>
          <ac:spMkLst>
            <pc:docMk/>
            <pc:sldMk cId="3667289759" sldId="258"/>
            <ac:spMk id="60" creationId="{BB02454E-264A-41D8-A74D-3AF88BAC7694}"/>
          </ac:spMkLst>
        </pc:spChg>
        <pc:spChg chg="del">
          <ac:chgData name="João Vitor Pirotta" userId="d699aaa2378d1568" providerId="LiveId" clId="{022CD99A-98D5-4C10-9D2D-749C301280A9}" dt="2021-11-25T23:43:25.253" v="51" actId="478"/>
          <ac:spMkLst>
            <pc:docMk/>
            <pc:sldMk cId="3667289759" sldId="258"/>
            <ac:spMk id="68" creationId="{565DE188-5A93-4DB3-ABAC-BCE028428259}"/>
          </ac:spMkLst>
        </pc:spChg>
        <pc:spChg chg="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69" creationId="{DA40E295-895C-4F64-AAA1-42C7325332C6}"/>
          </ac:spMkLst>
        </pc:spChg>
        <pc:spChg chg="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70" creationId="{BDCAD3DD-D10F-4A5D-AAEA-75436CBA68D5}"/>
          </ac:spMkLst>
        </pc:spChg>
        <pc:spChg chg="mod">
          <ac:chgData name="João Vitor Pirotta" userId="d699aaa2378d1568" providerId="LiveId" clId="{022CD99A-98D5-4C10-9D2D-749C301280A9}" dt="2021-11-25T23:47:43.830" v="281" actId="12788"/>
          <ac:spMkLst>
            <pc:docMk/>
            <pc:sldMk cId="3667289759" sldId="258"/>
            <ac:spMk id="72" creationId="{0DBA3A0B-CA63-4167-BD1E-93E2EAFD98F8}"/>
          </ac:spMkLst>
        </pc:spChg>
        <pc:spChg chg="mod">
          <ac:chgData name="João Vitor Pirotta" userId="d699aaa2378d1568" providerId="LiveId" clId="{022CD99A-98D5-4C10-9D2D-749C301280A9}" dt="2021-11-25T23:47:58.915" v="286" actId="1076"/>
          <ac:spMkLst>
            <pc:docMk/>
            <pc:sldMk cId="3667289759" sldId="258"/>
            <ac:spMk id="77" creationId="{9063477C-C1A5-4536-9557-E0CA007481BE}"/>
          </ac:spMkLst>
        </pc:spChg>
        <pc:spChg chg="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78" creationId="{47516599-6562-4ACE-9786-A6CD045353DE}"/>
          </ac:spMkLst>
        </pc:spChg>
        <pc:spChg chg="mod">
          <ac:chgData name="João Vitor Pirotta" userId="d699aaa2378d1568" providerId="LiveId" clId="{022CD99A-98D5-4C10-9D2D-749C301280A9}" dt="2021-11-25T23:45:41.103" v="222" actId="465"/>
          <ac:spMkLst>
            <pc:docMk/>
            <pc:sldMk cId="3667289759" sldId="258"/>
            <ac:spMk id="79" creationId="{A7FE2856-E682-4AF1-AF9A-DC719E8967DA}"/>
          </ac:spMkLst>
        </pc:sp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5" creationId="{3736649F-7ABB-449F-A384-64DCBD457948}"/>
          </ac:cxnSpMkLst>
        </pc:cxn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6" creationId="{9879820E-E4B3-4FA2-BC08-A1D84C190D46}"/>
          </ac:cxnSpMkLst>
        </pc:cxn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7" creationId="{DDB61B98-1B35-446A-B735-48736F4E65C3}"/>
          </ac:cxnSpMkLst>
        </pc:cxn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8" creationId="{FB262808-32EE-4FF9-933C-1B02CCCDE0EA}"/>
          </ac:cxnSpMkLst>
        </pc:cxnChg>
        <pc:cxnChg chg="add 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29" creationId="{00657A16-58E1-4946-AA38-B3115FA1BDC3}"/>
          </ac:cxnSpMkLst>
        </pc:cxnChg>
        <pc:cxnChg chg="add 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33" creationId="{0A1D01B3-8AE3-46AC-9BAD-C2F574ED0F80}"/>
          </ac:cxnSpMkLst>
        </pc:cxnChg>
        <pc:cxnChg chg="add 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39" creationId="{E60EAB1D-4444-4D6B-B090-A70C0C5A687C}"/>
          </ac:cxnSpMkLst>
        </pc:cxnChg>
        <pc:cxnChg chg="add 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40" creationId="{FC883107-474C-4B55-9B83-B3F797AC9BA6}"/>
          </ac:cxnSpMkLst>
        </pc:cxnChg>
        <pc:cxnChg chg="add 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41" creationId="{351624AD-00DC-4903-9FFF-EE4D02C13DEA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73" creationId="{188243A7-CD65-4D5F-B353-080C7BDDAE61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74" creationId="{F0D449F3-E056-4E7A-B3EE-C0F04C4207F0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75" creationId="{E6E511CA-1187-4C0F-82ED-591EC6CACCB2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76" creationId="{35C888F6-9F3B-4911-8E27-73723CBD7E30}"/>
          </ac:cxnSpMkLst>
        </pc:cxn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81" creationId="{9A74B3E4-E88E-43D6-AE41-71A2CBD09F46}"/>
          </ac:cxnSpMkLst>
        </pc:cxnChg>
        <pc:cxnChg chg="del mod">
          <ac:chgData name="João Vitor Pirotta" userId="d699aaa2378d1568" providerId="LiveId" clId="{022CD99A-98D5-4C10-9D2D-749C301280A9}" dt="2021-11-25T23:43:19.335" v="50" actId="478"/>
          <ac:cxnSpMkLst>
            <pc:docMk/>
            <pc:sldMk cId="3667289759" sldId="258"/>
            <ac:cxnSpMk id="83" creationId="{AF2D7DE0-ED63-4FA1-B804-FA8BD5424216}"/>
          </ac:cxnSpMkLst>
        </pc:cxnChg>
        <pc:cxnChg chg="mod">
          <ac:chgData name="João Vitor Pirotta" userId="d699aaa2378d1568" providerId="LiveId" clId="{022CD99A-98D5-4C10-9D2D-749C301280A9}" dt="2021-11-25T23:48:17.777" v="287" actId="1076"/>
          <ac:cxnSpMkLst>
            <pc:docMk/>
            <pc:sldMk cId="3667289759" sldId="258"/>
            <ac:cxnSpMk id="85" creationId="{F2FB34D3-1800-4F7A-9FAC-ED995978C57B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87" creationId="{CABB1551-E048-43BE-8A1D-9C60628C0A61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89" creationId="{8B782E82-55FA-4F3F-81F7-FD191F5432DE}"/>
          </ac:cxnSpMkLst>
        </pc:cxnChg>
        <pc:cxnChg chg="mod">
          <ac:chgData name="João Vitor Pirotta" userId="d699aaa2378d1568" providerId="LiveId" clId="{022CD99A-98D5-4C10-9D2D-749C301280A9}" dt="2021-11-25T23:47:43.830" v="281" actId="12788"/>
          <ac:cxnSpMkLst>
            <pc:docMk/>
            <pc:sldMk cId="3667289759" sldId="258"/>
            <ac:cxnSpMk id="91" creationId="{D16899BF-2947-4D57-85B5-35181D8AE76D}"/>
          </ac:cxnSpMkLst>
        </pc:cxnChg>
      </pc:sldChg>
      <pc:sldChg chg="modSp mod">
        <pc:chgData name="João Vitor Pirotta" userId="d699aaa2378d1568" providerId="LiveId" clId="{022CD99A-98D5-4C10-9D2D-749C301280A9}" dt="2021-11-27T00:26:24.850" v="366" actId="20577"/>
        <pc:sldMkLst>
          <pc:docMk/>
          <pc:sldMk cId="547018253" sldId="261"/>
        </pc:sldMkLst>
        <pc:spChg chg="mod">
          <ac:chgData name="João Vitor Pirotta" userId="d699aaa2378d1568" providerId="LiveId" clId="{022CD99A-98D5-4C10-9D2D-749C301280A9}" dt="2021-11-27T00:26:24.850" v="366" actId="20577"/>
          <ac:spMkLst>
            <pc:docMk/>
            <pc:sldMk cId="547018253" sldId="261"/>
            <ac:spMk id="19" creationId="{E768BAF5-6A90-4295-B860-24273CF2DB23}"/>
          </ac:spMkLst>
        </pc:spChg>
      </pc:sldChg>
      <pc:sldChg chg="delSp modSp mod">
        <pc:chgData name="João Vitor Pirotta" userId="d699aaa2378d1568" providerId="LiveId" clId="{022CD99A-98D5-4C10-9D2D-749C301280A9}" dt="2021-11-27T00:27:39.798" v="367" actId="20577"/>
        <pc:sldMkLst>
          <pc:docMk/>
          <pc:sldMk cId="1072732937" sldId="262"/>
        </pc:sldMkLst>
        <pc:spChg chg="mod">
          <ac:chgData name="João Vitor Pirotta" userId="d699aaa2378d1568" providerId="LiveId" clId="{022CD99A-98D5-4C10-9D2D-749C301280A9}" dt="2021-11-27T00:27:39.798" v="367" actId="20577"/>
          <ac:spMkLst>
            <pc:docMk/>
            <pc:sldMk cId="1072732937" sldId="262"/>
            <ac:spMk id="127" creationId="{AD286408-2E67-4026-B23B-19393F9DC26B}"/>
          </ac:spMkLst>
        </pc:spChg>
        <pc:spChg chg="del">
          <ac:chgData name="João Vitor Pirotta" userId="d699aaa2378d1568" providerId="LiveId" clId="{022CD99A-98D5-4C10-9D2D-749C301280A9}" dt="2021-11-25T23:33:56.460" v="2" actId="478"/>
          <ac:spMkLst>
            <pc:docMk/>
            <pc:sldMk cId="1072732937" sldId="262"/>
            <ac:spMk id="135" creationId="{E26527C9-B1ED-407E-9D8B-541AEF706765}"/>
          </ac:spMkLst>
        </pc:spChg>
        <pc:spChg chg="del">
          <ac:chgData name="João Vitor Pirotta" userId="d699aaa2378d1568" providerId="LiveId" clId="{022CD99A-98D5-4C10-9D2D-749C301280A9}" dt="2021-11-25T23:33:58.036" v="3" actId="478"/>
          <ac:spMkLst>
            <pc:docMk/>
            <pc:sldMk cId="1072732937" sldId="262"/>
            <ac:spMk id="137" creationId="{D51D2637-D60D-4F4C-B177-60D71345778D}"/>
          </ac:spMkLst>
        </pc:spChg>
        <pc:cxnChg chg="del">
          <ac:chgData name="João Vitor Pirotta" userId="d699aaa2378d1568" providerId="LiveId" clId="{022CD99A-98D5-4C10-9D2D-749C301280A9}" dt="2021-11-25T23:33:59.014" v="4" actId="478"/>
          <ac:cxnSpMkLst>
            <pc:docMk/>
            <pc:sldMk cId="1072732937" sldId="262"/>
            <ac:cxnSpMk id="136" creationId="{C17CD8D5-B7D0-44D6-B0F2-42F68CD915EA}"/>
          </ac:cxnSpMkLst>
        </pc:cxnChg>
      </pc:sldChg>
      <pc:sldChg chg="addSp delSp modSp new del mod">
        <pc:chgData name="João Vitor Pirotta" userId="d699aaa2378d1568" providerId="LiveId" clId="{022CD99A-98D5-4C10-9D2D-749C301280A9}" dt="2021-11-26T00:21:55.655" v="361" actId="47"/>
        <pc:sldMkLst>
          <pc:docMk/>
          <pc:sldMk cId="4217004590" sldId="263"/>
        </pc:sldMkLst>
        <pc:spChg chg="add del mod">
          <ac:chgData name="João Vitor Pirotta" userId="d699aaa2378d1568" providerId="LiveId" clId="{022CD99A-98D5-4C10-9D2D-749C301280A9}" dt="2021-11-26T00:21:51.873" v="360" actId="478"/>
          <ac:spMkLst>
            <pc:docMk/>
            <pc:sldMk cId="4217004590" sldId="263"/>
            <ac:spMk id="4" creationId="{69A3050A-FD04-488F-84FA-7CAD075EF50F}"/>
          </ac:spMkLst>
        </pc:spChg>
        <pc:picChg chg="add del mod">
          <ac:chgData name="João Vitor Pirotta" userId="d699aaa2378d1568" providerId="LiveId" clId="{022CD99A-98D5-4C10-9D2D-749C301280A9}" dt="2021-11-26T00:21:50.660" v="359" actId="478"/>
          <ac:picMkLst>
            <pc:docMk/>
            <pc:sldMk cId="4217004590" sldId="263"/>
            <ac:picMk id="3" creationId="{49DE5DF4-1124-4788-8767-BDCA1A62D0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EFD0-57AD-42DF-A712-50D30771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077CC-3439-450C-B447-F0591293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6F653-185B-4F6C-BEAF-014EFB8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FA68-A7AB-4228-881E-5512436D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EAF31-AB1E-46BF-AFF8-8CFE54FB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DD82F-E669-4331-8DB2-0C69EFFD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A7B228-8355-4532-BC05-FDE516495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978B8-46A5-4699-96F1-DC5CF2E3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D28B5-54E2-4873-B475-6E81B5B5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96E6A-5166-460B-BB9C-3E88313E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5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6135A-0CF7-4CB5-B108-8F79D4602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322BD7-1A9C-4A4F-AD0B-E5DF78094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89DB2-05DC-4486-A187-99B8738D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3C232-578D-4F83-AE12-45EAE8A5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D59DA-86D4-4FCE-B494-66200D4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3C09B-94B1-4635-BC56-2FCB839D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56830-2E9B-4578-AFA8-B3780107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F5715-3227-4DD7-AAB1-400F915B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DF8E3D-7AE8-401E-AD39-883D3427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6E6BB-E250-46F6-AB32-8A1D6BC9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168D-18FF-4E47-8F12-557F2BF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D9FC6-D0CB-4EBF-ACE5-BE8B376E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74A59-8D4A-464B-BF0F-27BD2673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636F7-83A0-4221-84BE-5C0E2EC9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B9E36-44F6-404D-83C4-0AB2E8C8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5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C16C-89D1-4DD2-8AC2-D67C521C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12B9C-E72C-4291-8A0E-1F163D5DB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1FDE46-1FFE-41E9-A548-50B4D3F5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029315-80B2-42AD-A5CC-86F5DEB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132D4-9429-4063-95E8-F774CBA2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CD37E1-57EA-4D29-9037-40E981F0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41407-EFAF-4009-9D50-14E1E92A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A4C7F-31CC-435B-8831-5E94B7B4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0194C-A132-4B56-81D3-B7E28662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E88743-AE8F-4572-AF75-5C5588299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4CD1B0-7A27-49D8-96DC-10ACBAC26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FF2E6A-D9E4-4D37-A9B7-1725C53D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4AF3F-355D-4E2A-B3C2-4B288EE3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F694F-812A-4EE0-85A7-4F50846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0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B1DFE-36EF-4C53-A846-E6DEC519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AD30CE-EFDE-45AA-920D-FB49865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3C3B96-EE6D-4252-BCD3-A9555D4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D8CED-ABC1-4BF6-AA99-76D678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9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65B20-88AD-450B-9877-F60CB6D7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37E479-514F-4D57-B67C-6C9CC8BE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79DF37-4B69-44E8-8612-EBA2944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F61A-DD07-4C40-B74E-31204038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62B2C-26FB-4C6A-8B66-0D3539A1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23E49-C84D-4FC7-A291-AC2E77CF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D114A-D165-4CE7-A485-7C0E686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EDB19-E6C5-433F-B2AC-4913C75E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A0ABD-C642-4579-8A42-A327A357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7877-E43B-4D16-B58A-4F231F1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4BC8FE-ACB4-49AE-AB81-D03136DE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1BF27-86E9-4A41-BE13-A5853EA4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36FE5-A655-4BBA-B143-64FB4E9A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CE8954-E513-46B2-8DBA-685113A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6120A-34BD-421C-A357-381A11E5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3FF5B4-78B0-4651-BA5E-9FDE2FA3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6F7DA-25A0-42CA-8373-56497D4A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5C822-543C-4034-9AD1-64A2B9F79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3B17-B28C-4471-B17E-160645C62FF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76888-9D48-4245-976D-4515CB7A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E9805-9C23-41C6-B79B-82EC148AA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7EC6-BC74-4A9B-B838-3B299385C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E6F462-8EBC-430A-A4C2-BD08A0EF025E}"/>
              </a:ext>
            </a:extLst>
          </p:cNvPr>
          <p:cNvSpPr/>
          <p:nvPr/>
        </p:nvSpPr>
        <p:spPr>
          <a:xfrm>
            <a:off x="687844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F14647-D286-4FF7-AA0E-3DA820EEEFE5}"/>
              </a:ext>
            </a:extLst>
          </p:cNvPr>
          <p:cNvSpPr txBox="1"/>
          <p:nvPr/>
        </p:nvSpPr>
        <p:spPr>
          <a:xfrm>
            <a:off x="1560009" y="142402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do chamado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59CECA3-82BD-4E57-AD62-074867E6E8C9}"/>
              </a:ext>
            </a:extLst>
          </p:cNvPr>
          <p:cNvSpPr/>
          <p:nvPr/>
        </p:nvSpPr>
        <p:spPr>
          <a:xfrm>
            <a:off x="834438" y="191411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Digitar Dados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C3826B-2845-406B-9B07-E5E654C56E60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1560009" y="132378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D5D9F5D-8FE6-4B7C-AF4E-728E1C2EB7AD}"/>
              </a:ext>
            </a:extLst>
          </p:cNvPr>
          <p:cNvSpPr/>
          <p:nvPr/>
        </p:nvSpPr>
        <p:spPr>
          <a:xfrm>
            <a:off x="834438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2</a:t>
            </a:r>
          </a:p>
          <a:p>
            <a:pPr algn="ctr"/>
            <a:r>
              <a:rPr lang="pt-BR" sz="1600" dirty="0"/>
              <a:t>Verificar campos Obrigatórios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66B0B84-4F9F-4F77-A143-D0FBB894D3A1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1560009" y="324576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5EC3CE0-6E11-49E3-B71C-DBE9EF1BCC28}"/>
              </a:ext>
            </a:extLst>
          </p:cNvPr>
          <p:cNvSpPr/>
          <p:nvPr/>
        </p:nvSpPr>
        <p:spPr>
          <a:xfrm>
            <a:off x="4653022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Cadastrar chamado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E7E377E-FE82-4ACC-A626-8BE721A17E0D}"/>
              </a:ext>
            </a:extLst>
          </p:cNvPr>
          <p:cNvSpPr txBox="1"/>
          <p:nvPr/>
        </p:nvSpPr>
        <p:spPr>
          <a:xfrm>
            <a:off x="1560010" y="3337656"/>
            <a:ext cx="168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do chamado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A6536F4-3BE6-4ACE-BFCC-BCDEA3012325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2285580" y="447142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83730F5-5DDC-4F50-B541-D016BF523E95}"/>
              </a:ext>
            </a:extLst>
          </p:cNvPr>
          <p:cNvSpPr txBox="1"/>
          <p:nvPr/>
        </p:nvSpPr>
        <p:spPr>
          <a:xfrm>
            <a:off x="3008333" y="4116242"/>
            <a:ext cx="92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OK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D23AF5B-B0BC-4828-B307-D5445CE83560}"/>
              </a:ext>
            </a:extLst>
          </p:cNvPr>
          <p:cNvSpPr/>
          <p:nvPr/>
        </p:nvSpPr>
        <p:spPr>
          <a:xfrm>
            <a:off x="8849797" y="380853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5420F1A-06E6-4C26-AB01-8522C45CBD25}"/>
              </a:ext>
            </a:extLst>
          </p:cNvPr>
          <p:cNvCxnSpPr>
            <a:stCxn id="26" idx="6"/>
            <a:endCxn id="47" idx="2"/>
          </p:cNvCxnSpPr>
          <p:nvPr/>
        </p:nvCxnSpPr>
        <p:spPr>
          <a:xfrm>
            <a:off x="6104164" y="447142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B765B1-A794-492F-AF43-D11D6F450434}"/>
              </a:ext>
            </a:extLst>
          </p:cNvPr>
          <p:cNvSpPr txBox="1"/>
          <p:nvPr/>
        </p:nvSpPr>
        <p:spPr>
          <a:xfrm>
            <a:off x="7030360" y="4115491"/>
            <a:ext cx="111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ok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17E5F55-361C-46C0-85FC-5BBD9ACB4F26}"/>
              </a:ext>
            </a:extLst>
          </p:cNvPr>
          <p:cNvSpPr txBox="1"/>
          <p:nvPr/>
        </p:nvSpPr>
        <p:spPr>
          <a:xfrm>
            <a:off x="6436947" y="941536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99D2991-CBE9-4BA0-8F87-626A15F79EFC}"/>
              </a:ext>
            </a:extLst>
          </p:cNvPr>
          <p:cNvSpPr txBox="1"/>
          <p:nvPr/>
        </p:nvSpPr>
        <p:spPr>
          <a:xfrm>
            <a:off x="4158811" y="112087"/>
            <a:ext cx="345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0 – Abrir chamado</a:t>
            </a:r>
          </a:p>
        </p:txBody>
      </p: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EB13AC1C-A611-4853-B0A6-DEC19A495F2D}"/>
              </a:ext>
            </a:extLst>
          </p:cNvPr>
          <p:cNvCxnSpPr>
            <a:stCxn id="47" idx="0"/>
            <a:endCxn id="4" idx="3"/>
          </p:cNvCxnSpPr>
          <p:nvPr/>
        </p:nvCxnSpPr>
        <p:spPr>
          <a:xfrm rot="16200000" flipV="1">
            <a:off x="4562101" y="-1204729"/>
            <a:ext cx="2883346" cy="714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9D524FC-BA30-45F4-AC30-4B013CDB537B}"/>
              </a:ext>
            </a:extLst>
          </p:cNvPr>
          <p:cNvSpPr/>
          <p:nvPr/>
        </p:nvSpPr>
        <p:spPr>
          <a:xfrm>
            <a:off x="687844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62A82E-7D2C-479F-B99B-FB39BB0607C0}"/>
              </a:ext>
            </a:extLst>
          </p:cNvPr>
          <p:cNvSpPr txBox="1"/>
          <p:nvPr/>
        </p:nvSpPr>
        <p:spPr>
          <a:xfrm>
            <a:off x="1560009" y="142402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do chamado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6A2C8-0D1B-457D-9410-15BD5E5B650A}"/>
              </a:ext>
            </a:extLst>
          </p:cNvPr>
          <p:cNvSpPr/>
          <p:nvPr/>
        </p:nvSpPr>
        <p:spPr>
          <a:xfrm>
            <a:off x="834438" y="191411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Digitar Dados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FB5E3F1-9A74-479D-B2BC-9CB61148525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560009" y="132378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03B1C3E-ABC8-44F4-A698-AF27A345EFD7}"/>
              </a:ext>
            </a:extLst>
          </p:cNvPr>
          <p:cNvSpPr/>
          <p:nvPr/>
        </p:nvSpPr>
        <p:spPr>
          <a:xfrm>
            <a:off x="834438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2</a:t>
            </a:r>
          </a:p>
          <a:p>
            <a:pPr algn="ctr"/>
            <a:r>
              <a:rPr lang="pt-BR" sz="1600" dirty="0"/>
              <a:t>Verificar campos Obrigatórios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29C9B72-9F29-4EEB-BF34-4C9571CBC25A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1560009" y="324576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728BFC0-8378-4C5B-86EE-69BE26E4FB71}"/>
              </a:ext>
            </a:extLst>
          </p:cNvPr>
          <p:cNvSpPr/>
          <p:nvPr/>
        </p:nvSpPr>
        <p:spPr>
          <a:xfrm>
            <a:off x="4653022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Cadastrar chamado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67A976-354A-467E-9395-1E79948A7862}"/>
              </a:ext>
            </a:extLst>
          </p:cNvPr>
          <p:cNvSpPr txBox="1"/>
          <p:nvPr/>
        </p:nvSpPr>
        <p:spPr>
          <a:xfrm>
            <a:off x="1560010" y="3337656"/>
            <a:ext cx="168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do chamado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2C48A74-2956-4845-A64E-2780F7711BBA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285580" y="447142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3F638C-EA46-4159-A266-CB6C3EFEEBD0}"/>
              </a:ext>
            </a:extLst>
          </p:cNvPr>
          <p:cNvSpPr/>
          <p:nvPr/>
        </p:nvSpPr>
        <p:spPr>
          <a:xfrm>
            <a:off x="3831472" y="5772440"/>
            <a:ext cx="3094241" cy="74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Sys_suporte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206C4FD-D150-4810-A6CB-E7F9CFE28613}"/>
              </a:ext>
            </a:extLst>
          </p:cNvPr>
          <p:cNvCxnSpPr/>
          <p:nvPr/>
        </p:nvCxnSpPr>
        <p:spPr>
          <a:xfrm>
            <a:off x="4745888" y="5772440"/>
            <a:ext cx="0" cy="7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289952-19F2-4BE9-872A-F93CFE39B034}"/>
              </a:ext>
            </a:extLst>
          </p:cNvPr>
          <p:cNvSpPr txBox="1"/>
          <p:nvPr/>
        </p:nvSpPr>
        <p:spPr>
          <a:xfrm>
            <a:off x="4164663" y="6030738"/>
            <a:ext cx="5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7AEFC7-6BDC-47AE-B2F5-A3545E4CA484}"/>
              </a:ext>
            </a:extLst>
          </p:cNvPr>
          <p:cNvSpPr txBox="1"/>
          <p:nvPr/>
        </p:nvSpPr>
        <p:spPr>
          <a:xfrm>
            <a:off x="2132839" y="5630206"/>
            <a:ext cx="168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usuário / dados chamado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363759-EE92-4C72-A92F-2C01EBC6947B}"/>
              </a:ext>
            </a:extLst>
          </p:cNvPr>
          <p:cNvSpPr txBox="1"/>
          <p:nvPr/>
        </p:nvSpPr>
        <p:spPr>
          <a:xfrm>
            <a:off x="7323649" y="5618551"/>
            <a:ext cx="168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Recebido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7E5C6C-6965-4B7C-A6F0-4056504E9CED}"/>
              </a:ext>
            </a:extLst>
          </p:cNvPr>
          <p:cNvSpPr txBox="1"/>
          <p:nvPr/>
        </p:nvSpPr>
        <p:spPr>
          <a:xfrm>
            <a:off x="3008333" y="4116242"/>
            <a:ext cx="92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OK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31EEDDB-349F-4BBB-B4C2-F0B1E12B443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rot="5400000">
            <a:off x="3746586" y="5027120"/>
            <a:ext cx="1203839" cy="1034065"/>
          </a:xfrm>
          <a:prstGeom prst="bentConnector4">
            <a:avLst>
              <a:gd name="adj1" fmla="val 26382"/>
              <a:gd name="adj2" fmla="val 122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5AFA26A7-A8B7-4AD2-9D98-DF96173A444E}"/>
              </a:ext>
            </a:extLst>
          </p:cNvPr>
          <p:cNvSpPr/>
          <p:nvPr/>
        </p:nvSpPr>
        <p:spPr>
          <a:xfrm>
            <a:off x="8849797" y="380853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3A5B70E-8642-4D89-BD3C-D70F7EE00C64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>
            <a:off x="6104164" y="447142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DF2F24-28FE-4153-AD0F-4C12B8EF7DAA}"/>
              </a:ext>
            </a:extLst>
          </p:cNvPr>
          <p:cNvSpPr/>
          <p:nvPr/>
        </p:nvSpPr>
        <p:spPr>
          <a:xfrm>
            <a:off x="6879994" y="5715876"/>
            <a:ext cx="45719" cy="92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3FB5B322-18F6-4D81-BC55-2027C46CBFEE}"/>
              </a:ext>
            </a:extLst>
          </p:cNvPr>
          <p:cNvCxnSpPr>
            <a:stCxn id="23" idx="3"/>
            <a:endCxn id="10" idx="5"/>
          </p:cNvCxnSpPr>
          <p:nvPr/>
        </p:nvCxnSpPr>
        <p:spPr>
          <a:xfrm flipH="1" flipV="1">
            <a:off x="5891649" y="4942233"/>
            <a:ext cx="1034064" cy="1235180"/>
          </a:xfrm>
          <a:prstGeom prst="bentConnector4">
            <a:avLst>
              <a:gd name="adj1" fmla="val -22107"/>
              <a:gd name="adj2" fmla="val 60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A1C708-94EA-45E9-9D6C-294873E4FB42}"/>
              </a:ext>
            </a:extLst>
          </p:cNvPr>
          <p:cNvSpPr txBox="1"/>
          <p:nvPr/>
        </p:nvSpPr>
        <p:spPr>
          <a:xfrm>
            <a:off x="6436947" y="941536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830952-265E-4E3E-8907-961E94ABCF86}"/>
              </a:ext>
            </a:extLst>
          </p:cNvPr>
          <p:cNvSpPr txBox="1"/>
          <p:nvPr/>
        </p:nvSpPr>
        <p:spPr>
          <a:xfrm>
            <a:off x="4128331" y="154605"/>
            <a:ext cx="345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1 – Abrir chamado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53DAACE-3922-4D52-83B8-EABB62D34C6B}"/>
              </a:ext>
            </a:extLst>
          </p:cNvPr>
          <p:cNvCxnSpPr>
            <a:stCxn id="20" idx="0"/>
            <a:endCxn id="4" idx="3"/>
          </p:cNvCxnSpPr>
          <p:nvPr/>
        </p:nvCxnSpPr>
        <p:spPr>
          <a:xfrm rot="16200000" flipV="1">
            <a:off x="4562101" y="-1204729"/>
            <a:ext cx="2883346" cy="714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6B24111-BCCF-4852-B3AF-297FD0ABA46E}"/>
              </a:ext>
            </a:extLst>
          </p:cNvPr>
          <p:cNvSpPr txBox="1"/>
          <p:nvPr/>
        </p:nvSpPr>
        <p:spPr>
          <a:xfrm>
            <a:off x="7030360" y="4115491"/>
            <a:ext cx="111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ok</a:t>
            </a:r>
          </a:p>
        </p:txBody>
      </p:sp>
    </p:spTree>
    <p:extLst>
      <p:ext uri="{BB962C8B-B14F-4D97-AF65-F5344CB8AC3E}">
        <p14:creationId xmlns:p14="http://schemas.microsoft.com/office/powerpoint/2010/main" val="10156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E6F462-8EBC-430A-A4C2-BD08A0EF025E}"/>
              </a:ext>
            </a:extLst>
          </p:cNvPr>
          <p:cNvSpPr/>
          <p:nvPr/>
        </p:nvSpPr>
        <p:spPr>
          <a:xfrm>
            <a:off x="687844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Responsável</a:t>
            </a:r>
            <a:endParaRPr lang="pt-BR" sz="2165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59CECA3-82BD-4E57-AD62-074867E6E8C9}"/>
              </a:ext>
            </a:extLst>
          </p:cNvPr>
          <p:cNvSpPr/>
          <p:nvPr/>
        </p:nvSpPr>
        <p:spPr>
          <a:xfrm>
            <a:off x="834438" y="191411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Receber chamado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C3826B-2845-406B-9B07-E5E654C56E60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1560009" y="132378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D5D9F5D-8FE6-4B7C-AF4E-728E1C2EB7AD}"/>
              </a:ext>
            </a:extLst>
          </p:cNvPr>
          <p:cNvSpPr/>
          <p:nvPr/>
        </p:nvSpPr>
        <p:spPr>
          <a:xfrm>
            <a:off x="834438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2</a:t>
            </a:r>
          </a:p>
          <a:p>
            <a:pPr algn="ctr"/>
            <a:r>
              <a:rPr lang="pt-BR" sz="1200" dirty="0"/>
              <a:t>Verificar disponibilidade do responsável 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66B0B84-4F9F-4F77-A143-D0FBB894D3A1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1560009" y="324576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5EC3CE0-6E11-49E3-B71C-DBE9EF1BCC28}"/>
              </a:ext>
            </a:extLst>
          </p:cNvPr>
          <p:cNvSpPr/>
          <p:nvPr/>
        </p:nvSpPr>
        <p:spPr>
          <a:xfrm>
            <a:off x="4653022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Alterar Status do chamado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A6536F4-3BE6-4ACE-BFCC-BCDEA3012325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2285580" y="447142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83730F5-5DDC-4F50-B541-D016BF523E95}"/>
              </a:ext>
            </a:extLst>
          </p:cNvPr>
          <p:cNvSpPr txBox="1"/>
          <p:nvPr/>
        </p:nvSpPr>
        <p:spPr>
          <a:xfrm>
            <a:off x="2689861" y="4116242"/>
            <a:ext cx="168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Disponibilidade OK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D23AF5B-B0BC-4828-B307-D5445CE83560}"/>
              </a:ext>
            </a:extLst>
          </p:cNvPr>
          <p:cNvSpPr/>
          <p:nvPr/>
        </p:nvSpPr>
        <p:spPr>
          <a:xfrm>
            <a:off x="8849797" y="380853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5420F1A-06E6-4C26-AB01-8522C45CBD25}"/>
              </a:ext>
            </a:extLst>
          </p:cNvPr>
          <p:cNvCxnSpPr>
            <a:stCxn id="26" idx="6"/>
            <a:endCxn id="47" idx="2"/>
          </p:cNvCxnSpPr>
          <p:nvPr/>
        </p:nvCxnSpPr>
        <p:spPr>
          <a:xfrm>
            <a:off x="6104164" y="447142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B765B1-A794-492F-AF43-D11D6F450434}"/>
              </a:ext>
            </a:extLst>
          </p:cNvPr>
          <p:cNvSpPr txBox="1"/>
          <p:nvPr/>
        </p:nvSpPr>
        <p:spPr>
          <a:xfrm>
            <a:off x="6522720" y="4115491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 ok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17E5F55-361C-46C0-85FC-5BBD9ACB4F26}"/>
              </a:ext>
            </a:extLst>
          </p:cNvPr>
          <p:cNvSpPr txBox="1"/>
          <p:nvPr/>
        </p:nvSpPr>
        <p:spPr>
          <a:xfrm>
            <a:off x="9575366" y="2412273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68BAF5-6A90-4295-B860-24273CF2DB23}"/>
              </a:ext>
            </a:extLst>
          </p:cNvPr>
          <p:cNvSpPr txBox="1"/>
          <p:nvPr/>
        </p:nvSpPr>
        <p:spPr>
          <a:xfrm>
            <a:off x="4158810" y="112087"/>
            <a:ext cx="405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0 – Receber chamado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85D8D93-4B23-4EEC-86CD-3F72E8643263}"/>
              </a:ext>
            </a:extLst>
          </p:cNvPr>
          <p:cNvSpPr/>
          <p:nvPr/>
        </p:nvSpPr>
        <p:spPr>
          <a:xfrm>
            <a:off x="8703199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47983C8-36CC-4080-97D7-758888820912}"/>
              </a:ext>
            </a:extLst>
          </p:cNvPr>
          <p:cNvCxnSpPr>
            <a:stCxn id="47" idx="0"/>
            <a:endCxn id="22" idx="2"/>
          </p:cNvCxnSpPr>
          <p:nvPr/>
        </p:nvCxnSpPr>
        <p:spPr>
          <a:xfrm flipH="1" flipV="1">
            <a:off x="9575367" y="1323785"/>
            <a:ext cx="1" cy="248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7F006DA-6FF7-49C9-A60E-38BF4AE193A9}"/>
              </a:ext>
            </a:extLst>
          </p:cNvPr>
          <p:cNvSpPr txBox="1"/>
          <p:nvPr/>
        </p:nvSpPr>
        <p:spPr>
          <a:xfrm>
            <a:off x="1560009" y="142402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Recebido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82EB9B-9B10-4FC9-9BCF-62A76A07AEAA}"/>
              </a:ext>
            </a:extLst>
          </p:cNvPr>
          <p:cNvSpPr txBox="1"/>
          <p:nvPr/>
        </p:nvSpPr>
        <p:spPr>
          <a:xfrm>
            <a:off x="1560009" y="3337656"/>
            <a:ext cx="2172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Verificar 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20238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3B9B334F-562A-42C5-8A86-3C4C955400F5}"/>
              </a:ext>
            </a:extLst>
          </p:cNvPr>
          <p:cNvSpPr/>
          <p:nvPr/>
        </p:nvSpPr>
        <p:spPr>
          <a:xfrm>
            <a:off x="687844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Responsável</a:t>
            </a:r>
            <a:endParaRPr lang="pt-BR" sz="2165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B88A08-580D-4624-A694-31AA3149D820}"/>
              </a:ext>
            </a:extLst>
          </p:cNvPr>
          <p:cNvSpPr txBox="1"/>
          <p:nvPr/>
        </p:nvSpPr>
        <p:spPr>
          <a:xfrm>
            <a:off x="1560009" y="142402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Recebido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238AF11-A335-4073-885A-284374DAC820}"/>
              </a:ext>
            </a:extLst>
          </p:cNvPr>
          <p:cNvSpPr/>
          <p:nvPr/>
        </p:nvSpPr>
        <p:spPr>
          <a:xfrm>
            <a:off x="834438" y="191411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Receber chamado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615F788-8E46-4151-A085-53DD276A6E0F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flipH="1">
            <a:off x="1560009" y="132378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BE28D1CE-B31E-4CD5-9B93-BFE3B1158870}"/>
              </a:ext>
            </a:extLst>
          </p:cNvPr>
          <p:cNvSpPr/>
          <p:nvPr/>
        </p:nvSpPr>
        <p:spPr>
          <a:xfrm>
            <a:off x="834438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2</a:t>
            </a:r>
          </a:p>
          <a:p>
            <a:pPr algn="ctr"/>
            <a:r>
              <a:rPr lang="pt-BR" sz="1200" dirty="0"/>
              <a:t>Verificar disponibilidade do responsável 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3F99D01-947A-41D3-9A8A-26477162782D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560009" y="324576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54DB63F5-529B-403F-9492-5F930D139FE6}"/>
              </a:ext>
            </a:extLst>
          </p:cNvPr>
          <p:cNvSpPr/>
          <p:nvPr/>
        </p:nvSpPr>
        <p:spPr>
          <a:xfrm>
            <a:off x="4653022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Alterar Status do chamado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8F1C674-46D8-435F-87BB-C95E6506E319}"/>
              </a:ext>
            </a:extLst>
          </p:cNvPr>
          <p:cNvSpPr txBox="1"/>
          <p:nvPr/>
        </p:nvSpPr>
        <p:spPr>
          <a:xfrm>
            <a:off x="1560009" y="3337656"/>
            <a:ext cx="2172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Verificar disponibilidade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3ED6B48-57E3-478C-959D-A4DDC62E721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2285580" y="447142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B8FC95-4F27-477D-84A1-1CE83EC9B897}"/>
              </a:ext>
            </a:extLst>
          </p:cNvPr>
          <p:cNvSpPr txBox="1"/>
          <p:nvPr/>
        </p:nvSpPr>
        <p:spPr>
          <a:xfrm>
            <a:off x="2689861" y="4116242"/>
            <a:ext cx="168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Disponibilidade OK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024C063-DC53-47E8-A1A5-21152821F61C}"/>
              </a:ext>
            </a:extLst>
          </p:cNvPr>
          <p:cNvSpPr/>
          <p:nvPr/>
        </p:nvSpPr>
        <p:spPr>
          <a:xfrm>
            <a:off x="8849797" y="380853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E9CA46B-D713-40DD-A66A-F2DEF9A201DD}"/>
              </a:ext>
            </a:extLst>
          </p:cNvPr>
          <p:cNvCxnSpPr>
            <a:stCxn id="35" idx="6"/>
            <a:endCxn id="39" idx="2"/>
          </p:cNvCxnSpPr>
          <p:nvPr/>
        </p:nvCxnSpPr>
        <p:spPr>
          <a:xfrm>
            <a:off x="6104164" y="447142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61D23D1-8670-454D-B2D4-8D1A13A43534}"/>
              </a:ext>
            </a:extLst>
          </p:cNvPr>
          <p:cNvSpPr txBox="1"/>
          <p:nvPr/>
        </p:nvSpPr>
        <p:spPr>
          <a:xfrm>
            <a:off x="6522720" y="4115491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 ok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DF23F0F-55B5-482A-9132-22DD4CC0A2A4}"/>
              </a:ext>
            </a:extLst>
          </p:cNvPr>
          <p:cNvSpPr txBox="1"/>
          <p:nvPr/>
        </p:nvSpPr>
        <p:spPr>
          <a:xfrm>
            <a:off x="9575366" y="2412273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41ED002-98D6-48F7-82FD-FD740CED6E13}"/>
              </a:ext>
            </a:extLst>
          </p:cNvPr>
          <p:cNvSpPr txBox="1"/>
          <p:nvPr/>
        </p:nvSpPr>
        <p:spPr>
          <a:xfrm>
            <a:off x="4158810" y="112087"/>
            <a:ext cx="405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1 – Receber chamado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D13DCA6-69C3-438F-B4A7-C1144695F5F8}"/>
              </a:ext>
            </a:extLst>
          </p:cNvPr>
          <p:cNvSpPr/>
          <p:nvPr/>
        </p:nvSpPr>
        <p:spPr>
          <a:xfrm>
            <a:off x="8703199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E48EF78-4B0C-4112-9195-164FA4B74FA1}"/>
              </a:ext>
            </a:extLst>
          </p:cNvPr>
          <p:cNvCxnSpPr>
            <a:stCxn id="39" idx="0"/>
            <a:endCxn id="44" idx="2"/>
          </p:cNvCxnSpPr>
          <p:nvPr/>
        </p:nvCxnSpPr>
        <p:spPr>
          <a:xfrm flipH="1" flipV="1">
            <a:off x="9575367" y="1323785"/>
            <a:ext cx="1" cy="248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EF1079BB-E90A-4085-83BF-9BA42C973A39}"/>
              </a:ext>
            </a:extLst>
          </p:cNvPr>
          <p:cNvSpPr/>
          <p:nvPr/>
        </p:nvSpPr>
        <p:spPr>
          <a:xfrm>
            <a:off x="3831472" y="5772440"/>
            <a:ext cx="3094241" cy="74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       </a:t>
            </a:r>
            <a:r>
              <a:rPr lang="pt-BR" dirty="0" err="1"/>
              <a:t>sys_suporte</a:t>
            </a:r>
            <a:endParaRPr lang="pt-BR" dirty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258F87B-662E-43A1-8077-2F5DC5DC88FE}"/>
              </a:ext>
            </a:extLst>
          </p:cNvPr>
          <p:cNvCxnSpPr/>
          <p:nvPr/>
        </p:nvCxnSpPr>
        <p:spPr>
          <a:xfrm>
            <a:off x="4745888" y="5772440"/>
            <a:ext cx="0" cy="7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F6ACAF9-40D7-4D28-BE73-551CD62748DD}"/>
              </a:ext>
            </a:extLst>
          </p:cNvPr>
          <p:cNvSpPr txBox="1"/>
          <p:nvPr/>
        </p:nvSpPr>
        <p:spPr>
          <a:xfrm>
            <a:off x="4164663" y="6030738"/>
            <a:ext cx="5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D1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6C55A15-42FD-4533-B02C-A834E5446E54}"/>
              </a:ext>
            </a:extLst>
          </p:cNvPr>
          <p:cNvSpPr/>
          <p:nvPr/>
        </p:nvSpPr>
        <p:spPr>
          <a:xfrm>
            <a:off x="6879994" y="5715876"/>
            <a:ext cx="45719" cy="92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94FF3BF1-024E-46F0-85F5-9AC2EF35154B}"/>
              </a:ext>
            </a:extLst>
          </p:cNvPr>
          <p:cNvCxnSpPr>
            <a:endCxn id="46" idx="1"/>
          </p:cNvCxnSpPr>
          <p:nvPr/>
        </p:nvCxnSpPr>
        <p:spPr>
          <a:xfrm rot="5400000">
            <a:off x="3753790" y="5068782"/>
            <a:ext cx="1154972" cy="999608"/>
          </a:xfrm>
          <a:prstGeom prst="bentConnector4">
            <a:avLst>
              <a:gd name="adj1" fmla="val 33825"/>
              <a:gd name="adj2" fmla="val 122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E04EA31A-9B14-4ECD-873C-79C8897310F3}"/>
              </a:ext>
            </a:extLst>
          </p:cNvPr>
          <p:cNvCxnSpPr>
            <a:stCxn id="49" idx="3"/>
            <a:endCxn id="35" idx="5"/>
          </p:cNvCxnSpPr>
          <p:nvPr/>
        </p:nvCxnSpPr>
        <p:spPr>
          <a:xfrm flipH="1" flipV="1">
            <a:off x="5891649" y="4942233"/>
            <a:ext cx="1034064" cy="1235180"/>
          </a:xfrm>
          <a:prstGeom prst="bentConnector4">
            <a:avLst>
              <a:gd name="adj1" fmla="val -22107"/>
              <a:gd name="adj2" fmla="val 60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D12C961-0644-443C-BB5F-1C1DFDEB9652}"/>
              </a:ext>
            </a:extLst>
          </p:cNvPr>
          <p:cNvSpPr txBox="1"/>
          <p:nvPr/>
        </p:nvSpPr>
        <p:spPr>
          <a:xfrm>
            <a:off x="2048871" y="5661449"/>
            <a:ext cx="168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Disponibilidade OK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A2794B2-9D6E-414B-8472-8BA7E96751A9}"/>
              </a:ext>
            </a:extLst>
          </p:cNvPr>
          <p:cNvSpPr txBox="1"/>
          <p:nvPr/>
        </p:nvSpPr>
        <p:spPr>
          <a:xfrm>
            <a:off x="7229463" y="5568586"/>
            <a:ext cx="141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</a:t>
            </a:r>
          </a:p>
        </p:txBody>
      </p:sp>
    </p:spTree>
    <p:extLst>
      <p:ext uri="{BB962C8B-B14F-4D97-AF65-F5344CB8AC3E}">
        <p14:creationId xmlns:p14="http://schemas.microsoft.com/office/powerpoint/2010/main" val="88516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E6F462-8EBC-430A-A4C2-BD08A0EF025E}"/>
              </a:ext>
            </a:extLst>
          </p:cNvPr>
          <p:cNvSpPr/>
          <p:nvPr/>
        </p:nvSpPr>
        <p:spPr>
          <a:xfrm>
            <a:off x="687844" y="52660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Responsável</a:t>
            </a:r>
            <a:endParaRPr lang="pt-BR" sz="2165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59CECA3-82BD-4E57-AD62-074867E6E8C9}"/>
              </a:ext>
            </a:extLst>
          </p:cNvPr>
          <p:cNvSpPr/>
          <p:nvPr/>
        </p:nvSpPr>
        <p:spPr>
          <a:xfrm>
            <a:off x="834438" y="191411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Verificar correção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C3826B-2845-406B-9B07-E5E654C56E60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1560009" y="132378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D5D9F5D-8FE6-4B7C-AF4E-728E1C2EB7AD}"/>
              </a:ext>
            </a:extLst>
          </p:cNvPr>
          <p:cNvSpPr/>
          <p:nvPr/>
        </p:nvSpPr>
        <p:spPr>
          <a:xfrm>
            <a:off x="834438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2</a:t>
            </a:r>
          </a:p>
          <a:p>
            <a:pPr algn="ctr"/>
            <a:r>
              <a:rPr lang="pt-BR" sz="1200" dirty="0"/>
              <a:t>Correção do chamado aprovado</a:t>
            </a:r>
          </a:p>
          <a:p>
            <a:pPr algn="ctr"/>
            <a:endParaRPr lang="pt-BR" sz="1200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66B0B84-4F9F-4F77-A143-D0FBB894D3A1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1560009" y="324576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5EC3CE0-6E11-49E3-B71C-DBE9EF1BCC28}"/>
              </a:ext>
            </a:extLst>
          </p:cNvPr>
          <p:cNvSpPr/>
          <p:nvPr/>
        </p:nvSpPr>
        <p:spPr>
          <a:xfrm>
            <a:off x="4653022" y="380559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Aplicar correção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A6536F4-3BE6-4ACE-BFCC-BCDEA3012325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2285580" y="447142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83730F5-5DDC-4F50-B541-D016BF523E95}"/>
              </a:ext>
            </a:extLst>
          </p:cNvPr>
          <p:cNvSpPr txBox="1"/>
          <p:nvPr/>
        </p:nvSpPr>
        <p:spPr>
          <a:xfrm>
            <a:off x="2689861" y="4116242"/>
            <a:ext cx="168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Comunicar o usuário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D23AF5B-B0BC-4828-B307-D5445CE83560}"/>
              </a:ext>
            </a:extLst>
          </p:cNvPr>
          <p:cNvSpPr/>
          <p:nvPr/>
        </p:nvSpPr>
        <p:spPr>
          <a:xfrm>
            <a:off x="8849797" y="380853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Alterar Status do chamado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5420F1A-06E6-4C26-AB01-8522C45CBD25}"/>
              </a:ext>
            </a:extLst>
          </p:cNvPr>
          <p:cNvCxnSpPr>
            <a:stCxn id="26" idx="6"/>
            <a:endCxn id="47" idx="2"/>
          </p:cNvCxnSpPr>
          <p:nvPr/>
        </p:nvCxnSpPr>
        <p:spPr>
          <a:xfrm>
            <a:off x="6104164" y="447142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B765B1-A794-492F-AF43-D11D6F450434}"/>
              </a:ext>
            </a:extLst>
          </p:cNvPr>
          <p:cNvSpPr txBox="1"/>
          <p:nvPr/>
        </p:nvSpPr>
        <p:spPr>
          <a:xfrm>
            <a:off x="6849083" y="4116241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ok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17E5F55-361C-46C0-85FC-5BBD9ACB4F26}"/>
              </a:ext>
            </a:extLst>
          </p:cNvPr>
          <p:cNvSpPr txBox="1"/>
          <p:nvPr/>
        </p:nvSpPr>
        <p:spPr>
          <a:xfrm>
            <a:off x="9575367" y="1454328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68BAF5-6A90-4295-B860-24273CF2DB23}"/>
              </a:ext>
            </a:extLst>
          </p:cNvPr>
          <p:cNvSpPr txBox="1"/>
          <p:nvPr/>
        </p:nvSpPr>
        <p:spPr>
          <a:xfrm>
            <a:off x="4158810" y="112087"/>
            <a:ext cx="405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0 – Responder chamado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85D8D93-4B23-4EEC-86CD-3F72E8643263}"/>
              </a:ext>
            </a:extLst>
          </p:cNvPr>
          <p:cNvSpPr/>
          <p:nvPr/>
        </p:nvSpPr>
        <p:spPr>
          <a:xfrm>
            <a:off x="8703200" y="521474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7F006DA-6FF7-49C9-A60E-38BF4AE193A9}"/>
              </a:ext>
            </a:extLst>
          </p:cNvPr>
          <p:cNvSpPr txBox="1"/>
          <p:nvPr/>
        </p:nvSpPr>
        <p:spPr>
          <a:xfrm>
            <a:off x="1560009" y="142402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aceito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82EB9B-9B10-4FC9-9BCF-62A76A07AEAA}"/>
              </a:ext>
            </a:extLst>
          </p:cNvPr>
          <p:cNvSpPr txBox="1"/>
          <p:nvPr/>
        </p:nvSpPr>
        <p:spPr>
          <a:xfrm>
            <a:off x="1560009" y="3337656"/>
            <a:ext cx="184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do chamado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576854-B3C5-4A65-ADCE-BDF03AFD49D8}"/>
              </a:ext>
            </a:extLst>
          </p:cNvPr>
          <p:cNvSpPr/>
          <p:nvPr/>
        </p:nvSpPr>
        <p:spPr>
          <a:xfrm>
            <a:off x="8849797" y="1897774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D22453F-C5B1-4563-87FB-F8A0D2690287}"/>
              </a:ext>
            </a:extLst>
          </p:cNvPr>
          <p:cNvCxnSpPr>
            <a:stCxn id="47" idx="0"/>
            <a:endCxn id="20" idx="4"/>
          </p:cNvCxnSpPr>
          <p:nvPr/>
        </p:nvCxnSpPr>
        <p:spPr>
          <a:xfrm flipV="1">
            <a:off x="9575368" y="3229424"/>
            <a:ext cx="0" cy="5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3E245BA-F4D6-4416-B461-EA31009DCACD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9575368" y="1318659"/>
            <a:ext cx="0" cy="5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088D1F0-0289-4952-8127-92EF65C19022}"/>
              </a:ext>
            </a:extLst>
          </p:cNvPr>
          <p:cNvSpPr txBox="1"/>
          <p:nvPr/>
        </p:nvSpPr>
        <p:spPr>
          <a:xfrm>
            <a:off x="9636273" y="3389394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 ok</a:t>
            </a:r>
          </a:p>
        </p:txBody>
      </p:sp>
    </p:spTree>
    <p:extLst>
      <p:ext uri="{BB962C8B-B14F-4D97-AF65-F5344CB8AC3E}">
        <p14:creationId xmlns:p14="http://schemas.microsoft.com/office/powerpoint/2010/main" val="54701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FD888F4F-BB99-4642-BF75-93B6EC94696E}"/>
              </a:ext>
            </a:extLst>
          </p:cNvPr>
          <p:cNvSpPr/>
          <p:nvPr/>
        </p:nvSpPr>
        <p:spPr>
          <a:xfrm>
            <a:off x="3414221" y="5657030"/>
            <a:ext cx="3094241" cy="74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          Base usuário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A755BBD-D6FC-4BC1-B8CB-0EFE2513A750}"/>
              </a:ext>
            </a:extLst>
          </p:cNvPr>
          <p:cNvCxnSpPr/>
          <p:nvPr/>
        </p:nvCxnSpPr>
        <p:spPr>
          <a:xfrm>
            <a:off x="4328637" y="5657030"/>
            <a:ext cx="0" cy="7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A82BF7-AD2C-4DAD-99F4-23575DE2BEC2}"/>
              </a:ext>
            </a:extLst>
          </p:cNvPr>
          <p:cNvSpPr txBox="1"/>
          <p:nvPr/>
        </p:nvSpPr>
        <p:spPr>
          <a:xfrm>
            <a:off x="3747412" y="5915328"/>
            <a:ext cx="5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D1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A3DF4E1-C2C7-4DE8-819F-59D4AFA6EBC6}"/>
              </a:ext>
            </a:extLst>
          </p:cNvPr>
          <p:cNvSpPr/>
          <p:nvPr/>
        </p:nvSpPr>
        <p:spPr>
          <a:xfrm>
            <a:off x="6462743" y="5600466"/>
            <a:ext cx="45719" cy="92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2C9E38F-F108-47A4-9DCB-50E9CDEA6176}"/>
              </a:ext>
            </a:extLst>
          </p:cNvPr>
          <p:cNvSpPr txBox="1"/>
          <p:nvPr/>
        </p:nvSpPr>
        <p:spPr>
          <a:xfrm>
            <a:off x="1711631" y="5421726"/>
            <a:ext cx="1451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Aplicar correção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C3371B7-432E-4DA4-90ED-33658A26CC7E}"/>
              </a:ext>
            </a:extLst>
          </p:cNvPr>
          <p:cNvSpPr txBox="1"/>
          <p:nvPr/>
        </p:nvSpPr>
        <p:spPr>
          <a:xfrm>
            <a:off x="6809002" y="5503141"/>
            <a:ext cx="1451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ok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8AEA145A-B56E-41FB-ABA0-89B92D0B5FAC}"/>
              </a:ext>
            </a:extLst>
          </p:cNvPr>
          <p:cNvSpPr/>
          <p:nvPr/>
        </p:nvSpPr>
        <p:spPr>
          <a:xfrm>
            <a:off x="270593" y="411190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Responsável</a:t>
            </a:r>
            <a:endParaRPr lang="pt-BR" sz="2165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56298964-4390-4623-B6F4-4D90449187EF}"/>
              </a:ext>
            </a:extLst>
          </p:cNvPr>
          <p:cNvSpPr/>
          <p:nvPr/>
        </p:nvSpPr>
        <p:spPr>
          <a:xfrm>
            <a:off x="417187" y="1798702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1</a:t>
            </a:r>
          </a:p>
          <a:p>
            <a:pPr algn="ctr"/>
            <a:r>
              <a:rPr lang="pt-BR" sz="1600" dirty="0"/>
              <a:t>Verificar correção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BD13028E-3F2A-4416-B9E8-022FBD44D5CE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flipH="1">
            <a:off x="1142758" y="1208375"/>
            <a:ext cx="3" cy="5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14EDC47C-4295-44EA-8E4A-1D526FC1441B}"/>
              </a:ext>
            </a:extLst>
          </p:cNvPr>
          <p:cNvSpPr/>
          <p:nvPr/>
        </p:nvSpPr>
        <p:spPr>
          <a:xfrm>
            <a:off x="417187" y="369018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2</a:t>
            </a:r>
          </a:p>
          <a:p>
            <a:pPr algn="ctr"/>
            <a:r>
              <a:rPr lang="pt-BR" sz="1200" dirty="0"/>
              <a:t>Correção do chamado aprovado</a:t>
            </a:r>
          </a:p>
          <a:p>
            <a:pPr algn="ctr"/>
            <a:endParaRPr lang="pt-BR" sz="1200" dirty="0"/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0B0E329-A0BF-4717-B350-E3F6590FA62B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>
            <a:off x="1142758" y="3130352"/>
            <a:ext cx="0" cy="5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EF40FBF5-5980-484A-B618-D7FF9B7A1A45}"/>
              </a:ext>
            </a:extLst>
          </p:cNvPr>
          <p:cNvSpPr/>
          <p:nvPr/>
        </p:nvSpPr>
        <p:spPr>
          <a:xfrm>
            <a:off x="4235771" y="369018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3</a:t>
            </a:r>
          </a:p>
          <a:p>
            <a:pPr algn="ctr"/>
            <a:r>
              <a:rPr lang="pt-BR" sz="1600" dirty="0"/>
              <a:t>Aplicar correção</a:t>
            </a: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D037F590-E2F6-4A5D-A4A0-5F575A0506D4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868329" y="4356014"/>
            <a:ext cx="23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5EA6A0A8-34C2-4267-99C7-DB1650D58BE1}"/>
              </a:ext>
            </a:extLst>
          </p:cNvPr>
          <p:cNvSpPr txBox="1"/>
          <p:nvPr/>
        </p:nvSpPr>
        <p:spPr>
          <a:xfrm>
            <a:off x="2272610" y="4000832"/>
            <a:ext cx="168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Comunicar o usuário</a:t>
            </a: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57F61938-545C-4902-B725-3937751F53C8}"/>
              </a:ext>
            </a:extLst>
          </p:cNvPr>
          <p:cNvSpPr/>
          <p:nvPr/>
        </p:nvSpPr>
        <p:spPr>
          <a:xfrm>
            <a:off x="8432546" y="3693129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4</a:t>
            </a:r>
          </a:p>
          <a:p>
            <a:pPr algn="ctr"/>
            <a:r>
              <a:rPr lang="pt-BR" sz="1600" dirty="0"/>
              <a:t>Alterar Status do chamado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113996A7-F128-408C-8A99-03F1D4754B95}"/>
              </a:ext>
            </a:extLst>
          </p:cNvPr>
          <p:cNvCxnSpPr>
            <a:stCxn id="120" idx="6"/>
            <a:endCxn id="123" idx="2"/>
          </p:cNvCxnSpPr>
          <p:nvPr/>
        </p:nvCxnSpPr>
        <p:spPr>
          <a:xfrm>
            <a:off x="5686913" y="4356014"/>
            <a:ext cx="2745633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D9A44DB-F375-4834-BF38-37EC8011428E}"/>
              </a:ext>
            </a:extLst>
          </p:cNvPr>
          <p:cNvSpPr txBox="1"/>
          <p:nvPr/>
        </p:nvSpPr>
        <p:spPr>
          <a:xfrm>
            <a:off x="6431832" y="4000831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ok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1CE6CFEA-C170-4AAE-918C-7838309CFF9B}"/>
              </a:ext>
            </a:extLst>
          </p:cNvPr>
          <p:cNvSpPr txBox="1"/>
          <p:nvPr/>
        </p:nvSpPr>
        <p:spPr>
          <a:xfrm>
            <a:off x="9158116" y="1338918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Msg enviada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D286408-2E67-4026-B23B-19393F9DC26B}"/>
              </a:ext>
            </a:extLst>
          </p:cNvPr>
          <p:cNvSpPr txBox="1"/>
          <p:nvPr/>
        </p:nvSpPr>
        <p:spPr>
          <a:xfrm>
            <a:off x="3479024" y="134406"/>
            <a:ext cx="405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DFD – Nível 1 – Responder chamado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79E15217-EB2B-4A92-9E48-663418415B0E}"/>
              </a:ext>
            </a:extLst>
          </p:cNvPr>
          <p:cNvSpPr/>
          <p:nvPr/>
        </p:nvSpPr>
        <p:spPr>
          <a:xfrm>
            <a:off x="8285949" y="406064"/>
            <a:ext cx="1744335" cy="79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Usuário</a:t>
            </a:r>
            <a:endParaRPr lang="pt-BR" sz="2165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F9255502-C2B1-4F0F-B271-50BDBA460CDC}"/>
              </a:ext>
            </a:extLst>
          </p:cNvPr>
          <p:cNvSpPr txBox="1"/>
          <p:nvPr/>
        </p:nvSpPr>
        <p:spPr>
          <a:xfrm>
            <a:off x="1142758" y="1308611"/>
            <a:ext cx="199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Chamado aceito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C0356E7A-8B92-4A76-A8A9-2D0923B1BBA1}"/>
              </a:ext>
            </a:extLst>
          </p:cNvPr>
          <p:cNvSpPr txBox="1"/>
          <p:nvPr/>
        </p:nvSpPr>
        <p:spPr>
          <a:xfrm>
            <a:off x="1142758" y="3222246"/>
            <a:ext cx="184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do chamado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B20146AC-D017-4DBC-B3CB-368150452CD3}"/>
              </a:ext>
            </a:extLst>
          </p:cNvPr>
          <p:cNvSpPr/>
          <p:nvPr/>
        </p:nvSpPr>
        <p:spPr>
          <a:xfrm>
            <a:off x="8432546" y="1782364"/>
            <a:ext cx="1451142" cy="1331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</a:p>
          <a:p>
            <a:pPr algn="ctr"/>
            <a:r>
              <a:rPr lang="pt-BR" sz="1600" dirty="0"/>
              <a:t>Enviar Msg  </a:t>
            </a:r>
          </a:p>
        </p:txBody>
      </p: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2FE4BA90-3ABD-4B08-82C2-D2DA587F22B4}"/>
              </a:ext>
            </a:extLst>
          </p:cNvPr>
          <p:cNvCxnSpPr>
            <a:stCxn id="123" idx="0"/>
            <a:endCxn id="131" idx="4"/>
          </p:cNvCxnSpPr>
          <p:nvPr/>
        </p:nvCxnSpPr>
        <p:spPr>
          <a:xfrm flipV="1">
            <a:off x="9158117" y="3114014"/>
            <a:ext cx="0" cy="5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7A339324-9F7E-4670-B430-5AC32E83C10D}"/>
              </a:ext>
            </a:extLst>
          </p:cNvPr>
          <p:cNvCxnSpPr>
            <a:stCxn id="131" idx="0"/>
            <a:endCxn id="128" idx="2"/>
          </p:cNvCxnSpPr>
          <p:nvPr/>
        </p:nvCxnSpPr>
        <p:spPr>
          <a:xfrm flipV="1">
            <a:off x="9158117" y="1203249"/>
            <a:ext cx="0" cy="5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B95A1AD0-5407-4EE9-994A-5B3CD83B21CE}"/>
              </a:ext>
            </a:extLst>
          </p:cNvPr>
          <p:cNvSpPr txBox="1"/>
          <p:nvPr/>
        </p:nvSpPr>
        <p:spPr>
          <a:xfrm>
            <a:off x="9219022" y="3273984"/>
            <a:ext cx="162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 ok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BAABEAE-1E75-49CB-A33A-C18597680F92}"/>
              </a:ext>
            </a:extLst>
          </p:cNvPr>
          <p:cNvCxnSpPr>
            <a:stCxn id="120" idx="3"/>
            <a:endCxn id="69" idx="1"/>
          </p:cNvCxnSpPr>
          <p:nvPr/>
        </p:nvCxnSpPr>
        <p:spPr>
          <a:xfrm rot="5400000">
            <a:off x="3329335" y="4911710"/>
            <a:ext cx="1203839" cy="1034065"/>
          </a:xfrm>
          <a:prstGeom prst="bentConnector4">
            <a:avLst>
              <a:gd name="adj1" fmla="val 39656"/>
              <a:gd name="adj2" fmla="val 122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F44EC53-0F38-493B-B3C3-1AC3CF519050}"/>
              </a:ext>
            </a:extLst>
          </p:cNvPr>
          <p:cNvCxnSpPr>
            <a:stCxn id="72" idx="3"/>
            <a:endCxn id="120" idx="5"/>
          </p:cNvCxnSpPr>
          <p:nvPr/>
        </p:nvCxnSpPr>
        <p:spPr>
          <a:xfrm flipH="1" flipV="1">
            <a:off x="5474398" y="4826823"/>
            <a:ext cx="1034064" cy="1235180"/>
          </a:xfrm>
          <a:prstGeom prst="bentConnector4">
            <a:avLst>
              <a:gd name="adj1" fmla="val -22107"/>
              <a:gd name="adj2" fmla="val 60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4DA5C83-0684-48A1-A3D9-74E06C607A9F}"/>
              </a:ext>
            </a:extLst>
          </p:cNvPr>
          <p:cNvSpPr/>
          <p:nvPr/>
        </p:nvSpPr>
        <p:spPr>
          <a:xfrm>
            <a:off x="8610991" y="5661952"/>
            <a:ext cx="3094241" cy="74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       sys_suporte</a:t>
            </a:r>
          </a:p>
        </p:txBody>
      </p: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542E428E-4064-4799-99BD-5BE038E72D61}"/>
              </a:ext>
            </a:extLst>
          </p:cNvPr>
          <p:cNvCxnSpPr/>
          <p:nvPr/>
        </p:nvCxnSpPr>
        <p:spPr>
          <a:xfrm>
            <a:off x="9525407" y="5661952"/>
            <a:ext cx="0" cy="7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8398DD2-D52A-4CAA-88BA-B9C4C22B21BC}"/>
              </a:ext>
            </a:extLst>
          </p:cNvPr>
          <p:cNvSpPr txBox="1"/>
          <p:nvPr/>
        </p:nvSpPr>
        <p:spPr>
          <a:xfrm>
            <a:off x="8944182" y="5920250"/>
            <a:ext cx="5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D2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F156CFCD-0619-4BD4-B076-6931E09ED4F7}"/>
              </a:ext>
            </a:extLst>
          </p:cNvPr>
          <p:cNvSpPr/>
          <p:nvPr/>
        </p:nvSpPr>
        <p:spPr>
          <a:xfrm>
            <a:off x="11659513" y="5605388"/>
            <a:ext cx="45719" cy="92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9F04875-D3BF-4828-BEF5-CC4537D7E644}"/>
              </a:ext>
            </a:extLst>
          </p:cNvPr>
          <p:cNvCxnSpPr>
            <a:stCxn id="123" idx="3"/>
            <a:endCxn id="138" idx="1"/>
          </p:cNvCxnSpPr>
          <p:nvPr/>
        </p:nvCxnSpPr>
        <p:spPr>
          <a:xfrm rot="5400000">
            <a:off x="8025116" y="5415638"/>
            <a:ext cx="1205821" cy="34070"/>
          </a:xfrm>
          <a:prstGeom prst="bentConnector4">
            <a:avLst>
              <a:gd name="adj1" fmla="val 653"/>
              <a:gd name="adj2" fmla="val 77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0499DBA-FE2C-415F-813B-C4B25C105AC3}"/>
              </a:ext>
            </a:extLst>
          </p:cNvPr>
          <p:cNvCxnSpPr>
            <a:endCxn id="123" idx="6"/>
          </p:cNvCxnSpPr>
          <p:nvPr/>
        </p:nvCxnSpPr>
        <p:spPr>
          <a:xfrm rot="10800000">
            <a:off x="9883689" y="4358954"/>
            <a:ext cx="1479729" cy="1298076"/>
          </a:xfrm>
          <a:prstGeom prst="bentConnector3">
            <a:avLst>
              <a:gd name="adj1" fmla="val -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92E1A97-A597-46F4-9A92-5125A67675F4}"/>
              </a:ext>
            </a:extLst>
          </p:cNvPr>
          <p:cNvSpPr txBox="1"/>
          <p:nvPr/>
        </p:nvSpPr>
        <p:spPr>
          <a:xfrm>
            <a:off x="10124909" y="4085820"/>
            <a:ext cx="141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 alterado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10A259-800C-43A7-A08C-DD14FA16E2D0}"/>
              </a:ext>
            </a:extLst>
          </p:cNvPr>
          <p:cNvSpPr txBox="1"/>
          <p:nvPr/>
        </p:nvSpPr>
        <p:spPr>
          <a:xfrm>
            <a:off x="8432545" y="5194205"/>
            <a:ext cx="109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Correção ok</a:t>
            </a:r>
          </a:p>
        </p:txBody>
      </p:sp>
    </p:spTree>
    <p:extLst>
      <p:ext uri="{BB962C8B-B14F-4D97-AF65-F5344CB8AC3E}">
        <p14:creationId xmlns:p14="http://schemas.microsoft.com/office/powerpoint/2010/main" val="107273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FA03831-58A6-4565-BCCA-55B4A569AB79}"/>
              </a:ext>
            </a:extLst>
          </p:cNvPr>
          <p:cNvSpPr/>
          <p:nvPr/>
        </p:nvSpPr>
        <p:spPr>
          <a:xfrm>
            <a:off x="3383113" y="2180630"/>
            <a:ext cx="497057" cy="46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736649F-7ABB-449F-A384-64DCBD45794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631642" y="2643009"/>
            <a:ext cx="0" cy="46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879820E-E4B3-4FA2-BC08-A1D84C190D46}"/>
              </a:ext>
            </a:extLst>
          </p:cNvPr>
          <p:cNvCxnSpPr>
            <a:cxnSpLocks/>
          </p:cNvCxnSpPr>
          <p:nvPr/>
        </p:nvCxnSpPr>
        <p:spPr>
          <a:xfrm flipH="1">
            <a:off x="3383112" y="3086983"/>
            <a:ext cx="248529" cy="2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DB61B98-1B35-446A-B735-48736F4E65C3}"/>
              </a:ext>
            </a:extLst>
          </p:cNvPr>
          <p:cNvCxnSpPr>
            <a:cxnSpLocks/>
          </p:cNvCxnSpPr>
          <p:nvPr/>
        </p:nvCxnSpPr>
        <p:spPr>
          <a:xfrm>
            <a:off x="3631641" y="3097480"/>
            <a:ext cx="248529" cy="27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B262808-32EE-4FF9-933C-1B02CCCDE0EA}"/>
              </a:ext>
            </a:extLst>
          </p:cNvPr>
          <p:cNvCxnSpPr>
            <a:cxnSpLocks/>
          </p:cNvCxnSpPr>
          <p:nvPr/>
        </p:nvCxnSpPr>
        <p:spPr>
          <a:xfrm>
            <a:off x="3341246" y="2811037"/>
            <a:ext cx="594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5AFE4D-0958-4A12-B4B8-86741807C78A}"/>
              </a:ext>
            </a:extLst>
          </p:cNvPr>
          <p:cNvSpPr txBox="1"/>
          <p:nvPr/>
        </p:nvSpPr>
        <p:spPr>
          <a:xfrm>
            <a:off x="3212199" y="339183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1396670-84A0-4EEC-961F-4DE827831346}"/>
              </a:ext>
            </a:extLst>
          </p:cNvPr>
          <p:cNvSpPr/>
          <p:nvPr/>
        </p:nvSpPr>
        <p:spPr>
          <a:xfrm>
            <a:off x="4539507" y="913178"/>
            <a:ext cx="2732378" cy="5452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373A71-D5B1-466D-9C95-00348BCA83FF}"/>
              </a:ext>
            </a:extLst>
          </p:cNvPr>
          <p:cNvSpPr/>
          <p:nvPr/>
        </p:nvSpPr>
        <p:spPr>
          <a:xfrm>
            <a:off x="4920118" y="1589027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Abrir chamados</a:t>
            </a:r>
          </a:p>
        </p:txBody>
      </p:sp>
      <p:sp>
        <p:nvSpPr>
          <p:cNvPr id="60" name="CaixaDeTexto 166">
            <a:extLst>
              <a:ext uri="{FF2B5EF4-FFF2-40B4-BE49-F238E27FC236}">
                <a16:creationId xmlns:a16="http://schemas.microsoft.com/office/drawing/2014/main" id="{BB02454E-264A-41D8-A74D-3AF88BAC7694}"/>
              </a:ext>
            </a:extLst>
          </p:cNvPr>
          <p:cNvSpPr txBox="1"/>
          <p:nvPr/>
        </p:nvSpPr>
        <p:spPr>
          <a:xfrm>
            <a:off x="4875303" y="1055223"/>
            <a:ext cx="222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Sistema de chamado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DA40E295-895C-4F64-AAA1-42C7325332C6}"/>
              </a:ext>
            </a:extLst>
          </p:cNvPr>
          <p:cNvSpPr/>
          <p:nvPr/>
        </p:nvSpPr>
        <p:spPr>
          <a:xfrm>
            <a:off x="4920118" y="2169533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Verificar chamados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DCAD3DD-D10F-4A5D-AAEA-75436CBA68D5}"/>
              </a:ext>
            </a:extLst>
          </p:cNvPr>
          <p:cNvSpPr/>
          <p:nvPr/>
        </p:nvSpPr>
        <p:spPr>
          <a:xfrm>
            <a:off x="4920118" y="2750039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Aceitar chamados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DBA3A0B-CA63-4167-BD1E-93E2EAFD98F8}"/>
              </a:ext>
            </a:extLst>
          </p:cNvPr>
          <p:cNvSpPr/>
          <p:nvPr/>
        </p:nvSpPr>
        <p:spPr>
          <a:xfrm>
            <a:off x="8232816" y="3286670"/>
            <a:ext cx="497057" cy="46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88243A7-CD65-4D5F-B353-080C7BDDAE61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8481345" y="3749049"/>
            <a:ext cx="0" cy="46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0D449F3-E056-4E7A-B3EE-C0F04C4207F0}"/>
              </a:ext>
            </a:extLst>
          </p:cNvPr>
          <p:cNvCxnSpPr>
            <a:cxnSpLocks/>
          </p:cNvCxnSpPr>
          <p:nvPr/>
        </p:nvCxnSpPr>
        <p:spPr>
          <a:xfrm flipH="1">
            <a:off x="8232815" y="4193023"/>
            <a:ext cx="248529" cy="2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6E511CA-1187-4C0F-82ED-591EC6CACCB2}"/>
              </a:ext>
            </a:extLst>
          </p:cNvPr>
          <p:cNvCxnSpPr>
            <a:cxnSpLocks/>
          </p:cNvCxnSpPr>
          <p:nvPr/>
        </p:nvCxnSpPr>
        <p:spPr>
          <a:xfrm>
            <a:off x="8481344" y="4203520"/>
            <a:ext cx="248529" cy="27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5C888F6-9F3B-4911-8E27-73723CBD7E30}"/>
              </a:ext>
            </a:extLst>
          </p:cNvPr>
          <p:cNvCxnSpPr>
            <a:cxnSpLocks/>
          </p:cNvCxnSpPr>
          <p:nvPr/>
        </p:nvCxnSpPr>
        <p:spPr>
          <a:xfrm>
            <a:off x="8190949" y="3917077"/>
            <a:ext cx="594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063477C-C1A5-4536-9557-E0CA007481BE}"/>
              </a:ext>
            </a:extLst>
          </p:cNvPr>
          <p:cNvSpPr txBox="1"/>
          <p:nvPr/>
        </p:nvSpPr>
        <p:spPr>
          <a:xfrm>
            <a:off x="7809782" y="4479653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Responsável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47516599-6562-4ACE-9786-A6CD045353DE}"/>
              </a:ext>
            </a:extLst>
          </p:cNvPr>
          <p:cNvSpPr/>
          <p:nvPr/>
        </p:nvSpPr>
        <p:spPr>
          <a:xfrm>
            <a:off x="4920118" y="3330545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Responder chamados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7FE2856-E682-4AF1-AF9A-DC719E8967DA}"/>
              </a:ext>
            </a:extLst>
          </p:cNvPr>
          <p:cNvSpPr/>
          <p:nvPr/>
        </p:nvSpPr>
        <p:spPr>
          <a:xfrm>
            <a:off x="4920118" y="3911051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Finalizar chamados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9A74B3E4-E88E-43D6-AE41-71A2CBD09F46}"/>
              </a:ext>
            </a:extLst>
          </p:cNvPr>
          <p:cNvCxnSpPr>
            <a:stCxn id="4" idx="6"/>
            <a:endCxn id="18" idx="2"/>
          </p:cNvCxnSpPr>
          <p:nvPr/>
        </p:nvCxnSpPr>
        <p:spPr>
          <a:xfrm flipV="1">
            <a:off x="3880170" y="1847632"/>
            <a:ext cx="1039948" cy="56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2FB34D3-1800-4F7A-9FAC-ED995978C57B}"/>
              </a:ext>
            </a:extLst>
          </p:cNvPr>
          <p:cNvCxnSpPr>
            <a:stCxn id="4" idx="6"/>
            <a:endCxn id="69" idx="2"/>
          </p:cNvCxnSpPr>
          <p:nvPr/>
        </p:nvCxnSpPr>
        <p:spPr>
          <a:xfrm>
            <a:off x="3880170" y="2411820"/>
            <a:ext cx="1039948" cy="1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CABB1551-E048-43BE-8A1D-9C60628C0A61}"/>
              </a:ext>
            </a:extLst>
          </p:cNvPr>
          <p:cNvCxnSpPr>
            <a:stCxn id="72" idx="2"/>
            <a:endCxn id="70" idx="6"/>
          </p:cNvCxnSpPr>
          <p:nvPr/>
        </p:nvCxnSpPr>
        <p:spPr>
          <a:xfrm flipH="1" flipV="1">
            <a:off x="6908716" y="3008644"/>
            <a:ext cx="1324100" cy="5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8B782E82-55FA-4F3F-81F7-FD191F5432DE}"/>
              </a:ext>
            </a:extLst>
          </p:cNvPr>
          <p:cNvCxnSpPr>
            <a:stCxn id="72" idx="2"/>
            <a:endCxn id="78" idx="6"/>
          </p:cNvCxnSpPr>
          <p:nvPr/>
        </p:nvCxnSpPr>
        <p:spPr>
          <a:xfrm flipH="1">
            <a:off x="6908716" y="3517860"/>
            <a:ext cx="1324100" cy="7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D16899BF-2947-4D57-85B5-35181D8AE76D}"/>
              </a:ext>
            </a:extLst>
          </p:cNvPr>
          <p:cNvCxnSpPr>
            <a:stCxn id="72" idx="2"/>
            <a:endCxn id="79" idx="6"/>
          </p:cNvCxnSpPr>
          <p:nvPr/>
        </p:nvCxnSpPr>
        <p:spPr>
          <a:xfrm flipH="1">
            <a:off x="6908716" y="3517860"/>
            <a:ext cx="1324100" cy="65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8C1A2C3-66E3-42D4-A067-85C425C2CE62}"/>
              </a:ext>
            </a:extLst>
          </p:cNvPr>
          <p:cNvSpPr txBox="1"/>
          <p:nvPr/>
        </p:nvSpPr>
        <p:spPr>
          <a:xfrm>
            <a:off x="4104701" y="240886"/>
            <a:ext cx="413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Caso de Uso – Sistema de chamado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0657A16-58E1-4946-AA38-B3115FA1BDC3}"/>
              </a:ext>
            </a:extLst>
          </p:cNvPr>
          <p:cNvCxnSpPr>
            <a:cxnSpLocks/>
            <a:stCxn id="4" idx="6"/>
            <a:endCxn id="78" idx="2"/>
          </p:cNvCxnSpPr>
          <p:nvPr/>
        </p:nvCxnSpPr>
        <p:spPr>
          <a:xfrm>
            <a:off x="3880170" y="2411820"/>
            <a:ext cx="1039948" cy="117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A1D01B3-8AE3-46AC-9BAD-C2F574ED0F80}"/>
              </a:ext>
            </a:extLst>
          </p:cNvPr>
          <p:cNvCxnSpPr>
            <a:cxnSpLocks/>
            <a:stCxn id="72" idx="2"/>
            <a:endCxn id="69" idx="6"/>
          </p:cNvCxnSpPr>
          <p:nvPr/>
        </p:nvCxnSpPr>
        <p:spPr>
          <a:xfrm flipH="1" flipV="1">
            <a:off x="6908716" y="2428138"/>
            <a:ext cx="1324100" cy="108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257C279D-6DB8-490C-BA7A-A42D64171704}"/>
              </a:ext>
            </a:extLst>
          </p:cNvPr>
          <p:cNvSpPr/>
          <p:nvPr/>
        </p:nvSpPr>
        <p:spPr>
          <a:xfrm>
            <a:off x="4920118" y="4491557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Cadastrar empresas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721705A-26C3-4044-B4CA-654E25A41C5D}"/>
              </a:ext>
            </a:extLst>
          </p:cNvPr>
          <p:cNvSpPr/>
          <p:nvPr/>
        </p:nvSpPr>
        <p:spPr>
          <a:xfrm>
            <a:off x="4920118" y="5072063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Cadastrar departamentos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DE9FB73-049E-48C0-9052-25F9734D6E96}"/>
              </a:ext>
            </a:extLst>
          </p:cNvPr>
          <p:cNvSpPr/>
          <p:nvPr/>
        </p:nvSpPr>
        <p:spPr>
          <a:xfrm>
            <a:off x="4920118" y="5652570"/>
            <a:ext cx="1988598" cy="517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</a:rPr>
              <a:t>Cadastrar usuários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60EAB1D-4444-4D6B-B090-A70C0C5A687C}"/>
              </a:ext>
            </a:extLst>
          </p:cNvPr>
          <p:cNvCxnSpPr>
            <a:cxnSpLocks/>
            <a:stCxn id="72" idx="2"/>
            <a:endCxn id="36" idx="6"/>
          </p:cNvCxnSpPr>
          <p:nvPr/>
        </p:nvCxnSpPr>
        <p:spPr>
          <a:xfrm flipH="1">
            <a:off x="6908716" y="3517860"/>
            <a:ext cx="1324100" cy="12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C883107-474C-4B55-9B83-B3F797AC9BA6}"/>
              </a:ext>
            </a:extLst>
          </p:cNvPr>
          <p:cNvCxnSpPr>
            <a:cxnSpLocks/>
            <a:stCxn id="72" idx="2"/>
            <a:endCxn id="37" idx="6"/>
          </p:cNvCxnSpPr>
          <p:nvPr/>
        </p:nvCxnSpPr>
        <p:spPr>
          <a:xfrm flipH="1">
            <a:off x="6908716" y="3517860"/>
            <a:ext cx="1324100" cy="18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51624AD-00DC-4903-9FFF-EE4D02C13DEA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900424" y="3517860"/>
            <a:ext cx="1332392" cy="239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89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289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Molina</dc:creator>
  <cp:lastModifiedBy>João Vitor Pirotta</cp:lastModifiedBy>
  <cp:revision>1</cp:revision>
  <dcterms:created xsi:type="dcterms:W3CDTF">2021-11-24T23:44:47Z</dcterms:created>
  <dcterms:modified xsi:type="dcterms:W3CDTF">2021-11-27T00:28:06Z</dcterms:modified>
</cp:coreProperties>
</file>