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5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6B9B-B372-45D4-BEB7-74498046A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ECB31-F52A-48DF-8C54-2B32EBF1E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56D7A-FE0D-4E95-BF6C-546BD3F3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C9BD-D745-405E-8D8A-EAA35969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5365-DF1B-4237-A124-9433AB17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0AE3-E2CE-4669-A543-F547DC02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5B38-2E94-4ECD-A9F9-D56758C5C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A52FC-8420-449A-A603-D0D0CC7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FAEB-BEDA-4F63-9787-DE03353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87B47-DBB7-42E7-8015-0E2973F2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772B7-DE01-4841-987A-FD5FAB8EE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4C917-3CB4-4A10-9084-EFAA189D6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9501D-7448-40EE-8467-7662B07C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731C-289C-488B-A90A-C4C7C456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0E4E7-CE53-4136-9B6C-76C42230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2096-F737-44AE-BDD8-E40085D6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EB40-D357-4A0A-9693-18020D1E1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24D2-0ACD-426B-A02C-B5C098A5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90F5F-BF38-46AF-BC4F-3CBC1291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8D3F-DBD9-4D58-97A0-CABFEFD4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7E93-D28F-41DC-9F64-8618D910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0B631-008F-4D36-8A3D-25515EFD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4D12-F200-4B4E-AA5E-0B1F6443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D633-1AA5-4F61-8F82-F3322ADD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C98FE-6DF8-4B4C-8F96-3AF6E69D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3C16-BCEC-4534-BCC6-9AF075F4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518E-6234-4A45-BD03-89D6F0FB4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E3D4F-879E-46D0-9770-E7D053597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F1265-3997-4F08-97C2-F113F520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6A735-55C8-4AC9-95D7-9EEFE5B4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5F0D2-53DD-4FAD-B987-EE42D3CF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4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9CEB-8385-4B80-BC9D-DB7578EC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E414-544A-4F56-B0EA-58C4EAE2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C7A3C-CD3A-4B44-BD2D-84AC344D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0151D-9A9A-460B-96EB-BF9082C6E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B4304-0153-4562-8CED-4BE188126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B022C-703E-449E-B66D-CC0911CD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0DC43-A23C-46F0-9FFC-30C051F2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6356A-8BA8-46EC-ADF4-6ECB630B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1291-255F-4825-9539-293E0135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2428D-1A88-4E55-9352-6B5F4513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812D9-9ABD-4DEE-BABD-8D940E9F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AAE18-449E-42E2-8FDB-DB2C3C2F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2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7C123-71AD-486E-B75B-BE683BB2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5740D-FAF3-4561-AD68-EC3FEDFA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3E1DB-1D02-4CA0-B599-B4E38923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1D2E-E747-4532-8656-5CADD746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3C6A-090C-4918-9E20-AEC570ED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136E5-FF99-4E7B-B498-7764B83A5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FC20F-FB9F-4168-941B-FACD04F8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C5C9E-AB14-4A82-B216-D8FAB297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628BE-B1E3-4F18-9CE9-A02F9395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C5EA-D7F0-47F6-A211-FD947C01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0881F-87A5-4E55-9573-2624EE505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1DF8-7DF4-4370-81CA-EAAB0A01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3B3D2-5373-4E20-888C-507F681F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1B0FA-9DD2-438E-8FC1-F853C653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720A-3899-457C-9B6D-5D72C764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DF6A3-4066-4933-8E8C-9ED6921E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DB15-B39A-49FC-B563-09FA7E63C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71DB0-6B17-47D5-BAD7-4483A79F2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688EB-ADE1-4404-B05E-D7EDEE8F51A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5967-0856-4B06-BB16-2910B93A2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92A8-ECD0-4EA5-999A-5A5B6A792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CEA914-C341-497B-B6F1-87D08F41C9B1}"/>
              </a:ext>
            </a:extLst>
          </p:cNvPr>
          <p:cNvSpPr/>
          <p:nvPr/>
        </p:nvSpPr>
        <p:spPr>
          <a:xfrm>
            <a:off x="5956183" y="4655890"/>
            <a:ext cx="4630723" cy="16777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9B03B-2D71-4AB9-94A6-1B325A996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20" y="2608975"/>
            <a:ext cx="7148695" cy="1494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7038F-0C5A-4ED7-8440-E890BF863A1B}"/>
              </a:ext>
            </a:extLst>
          </p:cNvPr>
          <p:cNvSpPr txBox="1"/>
          <p:nvPr/>
        </p:nvSpPr>
        <p:spPr>
          <a:xfrm>
            <a:off x="6199464" y="4838349"/>
            <a:ext cx="707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Projeto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modulo 2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João Juliatti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Paulo Salles</a:t>
            </a:r>
          </a:p>
        </p:txBody>
      </p:sp>
    </p:spTree>
    <p:extLst>
      <p:ext uri="{BB962C8B-B14F-4D97-AF65-F5344CB8AC3E}">
        <p14:creationId xmlns:p14="http://schemas.microsoft.com/office/powerpoint/2010/main" val="29444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114E-9A58-4715-A26D-95BCAFF7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Portal </a:t>
            </a:r>
            <a:r>
              <a:rPr lang="en-US" dirty="0" err="1"/>
              <a:t>IronMedic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A980-94F3-4F22-B1D3-FC205B20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Portal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IronMedic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Seu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prontuário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eletrônico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Acesso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consultas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Consultas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realizadas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Consultas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futuras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Procuramos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alguma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solução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atendesse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área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saúde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também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baseado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desafio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encontrado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estudantes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pacientes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acesso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fácil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prontuário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médico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01EB35-3AB9-451A-9B78-7478A25BF630}"/>
              </a:ext>
            </a:extLst>
          </p:cNvPr>
          <p:cNvSpPr/>
          <p:nvPr/>
        </p:nvSpPr>
        <p:spPr>
          <a:xfrm>
            <a:off x="0" y="0"/>
            <a:ext cx="12192000" cy="1551963"/>
          </a:xfrm>
          <a:prstGeom prst="rect">
            <a:avLst/>
          </a:prstGeom>
          <a:solidFill>
            <a:srgbClr val="81D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ACB6E-F702-426F-9AF2-77CE2CE46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" y="172994"/>
            <a:ext cx="5816624" cy="12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9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B326-3625-45C3-A901-C3F480D0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Desafios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técnicos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Trabalhar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dupla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Definir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escopo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cada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pessoa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Resolver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conflitos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Código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Tempo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inicial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projeto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tivemos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bastante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tempo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apra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dedicar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planejar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funções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futuras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porém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ultima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semana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ambos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ficaram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atarefados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no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trabalho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isso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contribuiu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para que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não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entregassemos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bonus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95E14-A6F1-41BA-AA0B-FCBBBA635F5A}"/>
              </a:ext>
            </a:extLst>
          </p:cNvPr>
          <p:cNvSpPr/>
          <p:nvPr/>
        </p:nvSpPr>
        <p:spPr>
          <a:xfrm>
            <a:off x="0" y="0"/>
            <a:ext cx="12192000" cy="1551963"/>
          </a:xfrm>
          <a:prstGeom prst="rect">
            <a:avLst/>
          </a:prstGeom>
          <a:solidFill>
            <a:srgbClr val="81D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1E3F1-5AC5-44F5-AEE1-4657EDDC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" y="172994"/>
            <a:ext cx="5816624" cy="12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A231-30AA-4186-AFF1-081DF229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Erros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Ajustes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on the fly que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traziam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mais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problemas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inicial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tentar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criar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atalhos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” para testes no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mongodb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isso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causar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problemas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no Mongoose</a:t>
            </a: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Lições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aprendidas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Planejar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já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final testes 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inserção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dedados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validar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testes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FA0732-36C2-4638-8383-FAC5B4FE7D29}"/>
              </a:ext>
            </a:extLst>
          </p:cNvPr>
          <p:cNvSpPr/>
          <p:nvPr/>
        </p:nvSpPr>
        <p:spPr>
          <a:xfrm>
            <a:off x="0" y="0"/>
            <a:ext cx="12192000" cy="1551963"/>
          </a:xfrm>
          <a:prstGeom prst="rect">
            <a:avLst/>
          </a:prstGeom>
          <a:solidFill>
            <a:srgbClr val="81D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1FA9-A031-4BB3-890F-A2A63029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" y="172994"/>
            <a:ext cx="5816624" cy="12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E769-C9BC-4A04-B343-5A5265FA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74" y="1724957"/>
            <a:ext cx="3079459" cy="49812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Visualizar</a:t>
            </a:r>
            <a:r>
              <a:rPr lang="en-US" b="1" dirty="0"/>
              <a:t> </a:t>
            </a:r>
            <a:r>
              <a:rPr lang="en-US" b="1" dirty="0" err="1"/>
              <a:t>consultas</a:t>
            </a:r>
            <a:r>
              <a:rPr lang="en-US" b="1" dirty="0"/>
              <a:t> </a:t>
            </a:r>
            <a:r>
              <a:rPr lang="en-US" b="1" dirty="0" err="1"/>
              <a:t>realizadas</a:t>
            </a:r>
            <a:r>
              <a:rPr lang="en-US" b="1" dirty="0"/>
              <a:t> e a </a:t>
            </a:r>
            <a:r>
              <a:rPr lang="en-US" b="1" dirty="0" err="1"/>
              <a:t>realizar</a:t>
            </a:r>
            <a:r>
              <a:rPr lang="en-US" b="1" dirty="0"/>
              <a:t>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821843-E4B6-4E8D-B8A6-8C6599863BFD}"/>
              </a:ext>
            </a:extLst>
          </p:cNvPr>
          <p:cNvSpPr/>
          <p:nvPr/>
        </p:nvSpPr>
        <p:spPr>
          <a:xfrm>
            <a:off x="0" y="0"/>
            <a:ext cx="12192000" cy="1551963"/>
          </a:xfrm>
          <a:prstGeom prst="rect">
            <a:avLst/>
          </a:prstGeom>
          <a:solidFill>
            <a:srgbClr val="81D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1D7F8-723E-4CE2-A1EB-0E8CCF9D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" y="172994"/>
            <a:ext cx="5816624" cy="12164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8B0D9B-0E4C-45CC-AB51-A78F0A7CD5AC}"/>
              </a:ext>
            </a:extLst>
          </p:cNvPr>
          <p:cNvSpPr txBox="1">
            <a:spLocks/>
          </p:cNvSpPr>
          <p:nvPr/>
        </p:nvSpPr>
        <p:spPr>
          <a:xfrm>
            <a:off x="8624582" y="1905320"/>
            <a:ext cx="3079459" cy="49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Criar</a:t>
            </a:r>
            <a:r>
              <a:rPr lang="en-US" b="1" dirty="0"/>
              <a:t> consulta: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BD3AE-1113-410B-A2AF-A9E11101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0" y="2223082"/>
            <a:ext cx="4605307" cy="24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0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DD23-D5E7-431F-B662-15983871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Closing Slide</a:t>
            </a:r>
            <a:r>
              <a:rPr lang="en-US" dirty="0"/>
              <a:t> (1 slide): your project’s name, your name &amp; a </a:t>
            </a:r>
            <a:r>
              <a:rPr lang="en-US" i="1" dirty="0"/>
              <a:t>“Thank You”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DFC09-3CBE-49C2-A89D-4D7EEBBAD4B2}"/>
              </a:ext>
            </a:extLst>
          </p:cNvPr>
          <p:cNvSpPr/>
          <p:nvPr/>
        </p:nvSpPr>
        <p:spPr>
          <a:xfrm>
            <a:off x="0" y="0"/>
            <a:ext cx="12192000" cy="1551963"/>
          </a:xfrm>
          <a:prstGeom prst="rect">
            <a:avLst/>
          </a:prstGeom>
          <a:solidFill>
            <a:srgbClr val="81D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E89B5-CB98-4E0A-8A43-1541E556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" y="172994"/>
            <a:ext cx="5816624" cy="12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AEE8DD-1EDA-4615-B8C0-CF606FA41D14}"/>
              </a:ext>
            </a:extLst>
          </p:cNvPr>
          <p:cNvSpPr/>
          <p:nvPr/>
        </p:nvSpPr>
        <p:spPr>
          <a:xfrm>
            <a:off x="0" y="0"/>
            <a:ext cx="12192000" cy="1551963"/>
          </a:xfrm>
          <a:prstGeom prst="rect">
            <a:avLst/>
          </a:prstGeom>
          <a:solidFill>
            <a:srgbClr val="81D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F584-7E97-4A8C-8858-B1EA24C8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" y="172994"/>
            <a:ext cx="5816624" cy="12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5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F2EF0F-35CD-4EA9-B651-B659B2BA9B70}"/>
              </a:ext>
            </a:extLst>
          </p:cNvPr>
          <p:cNvSpPr/>
          <p:nvPr/>
        </p:nvSpPr>
        <p:spPr>
          <a:xfrm>
            <a:off x="0" y="0"/>
            <a:ext cx="12192000" cy="1551963"/>
          </a:xfrm>
          <a:prstGeom prst="rect">
            <a:avLst/>
          </a:prstGeom>
          <a:solidFill>
            <a:srgbClr val="81D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803A2-F593-404E-A80D-8BBF70DD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" y="172994"/>
            <a:ext cx="5816624" cy="12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2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PowerPoint Presentation</vt:lpstr>
      <vt:lpstr>Portal IronMedic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Salles</dc:creator>
  <cp:lastModifiedBy>Paulo Salles</cp:lastModifiedBy>
  <cp:revision>4</cp:revision>
  <dcterms:created xsi:type="dcterms:W3CDTF">2020-04-29T22:53:59Z</dcterms:created>
  <dcterms:modified xsi:type="dcterms:W3CDTF">2020-04-30T22:45:15Z</dcterms:modified>
</cp:coreProperties>
</file>