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10B682-12AA-4271-9D54-F458B31E6002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AA8C81-5598-4C78-B7D1-02695C973C5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97672" y="980728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Smart</a:t>
            </a:r>
            <a:r>
              <a:rPr lang="pt-B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Mirror</a:t>
            </a:r>
            <a:endParaRPr lang="pt-B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79" y="2708920"/>
            <a:ext cx="7020272" cy="3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038569" y="27809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CPU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03681" y="908720"/>
            <a:ext cx="158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Monitor</a:t>
            </a:r>
          </a:p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LCD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00192" y="2780928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Wi-Fi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648" y="2780928"/>
            <a:ext cx="16519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Memória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Conector de seta reta 8"/>
          <p:cNvCxnSpPr>
            <a:stCxn id="6" idx="1"/>
            <a:endCxn id="4" idx="3"/>
          </p:cNvCxnSpPr>
          <p:nvPr/>
        </p:nvCxnSpPr>
        <p:spPr>
          <a:xfrm flipH="1">
            <a:off x="4952969" y="3238128"/>
            <a:ext cx="1347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 flipV="1">
            <a:off x="4920681" y="3238128"/>
            <a:ext cx="1379511" cy="10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4" idx="1"/>
            <a:endCxn id="7" idx="3"/>
          </p:cNvCxnSpPr>
          <p:nvPr/>
        </p:nvCxnSpPr>
        <p:spPr>
          <a:xfrm flipH="1">
            <a:off x="3055609" y="3238128"/>
            <a:ext cx="982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3"/>
            <a:endCxn id="4" idx="1"/>
          </p:cNvCxnSpPr>
          <p:nvPr/>
        </p:nvCxnSpPr>
        <p:spPr>
          <a:xfrm>
            <a:off x="3055609" y="3238128"/>
            <a:ext cx="982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4" idx="0"/>
            <a:endCxn id="5" idx="2"/>
          </p:cNvCxnSpPr>
          <p:nvPr/>
        </p:nvCxnSpPr>
        <p:spPr>
          <a:xfrm flipV="1">
            <a:off x="4495769" y="1823120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845585" y="4581128"/>
            <a:ext cx="13003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Botões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5" name="Conector de seta reta 24"/>
          <p:cNvCxnSpPr>
            <a:stCxn id="23" idx="0"/>
            <a:endCxn id="4" idx="2"/>
          </p:cNvCxnSpPr>
          <p:nvPr/>
        </p:nvCxnSpPr>
        <p:spPr>
          <a:xfrm flipV="1">
            <a:off x="4495769" y="3695328"/>
            <a:ext cx="0" cy="8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547664" y="4581128"/>
            <a:ext cx="1507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Bluetooth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3055609" y="3695328"/>
            <a:ext cx="982960" cy="8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3055609" y="3695328"/>
            <a:ext cx="982960" cy="8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0648"/>
            <a:ext cx="4163938" cy="62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</TotalTime>
  <Words>9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Ápice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Victoria</dc:creator>
  <cp:lastModifiedBy>Victoria</cp:lastModifiedBy>
  <cp:revision>7</cp:revision>
  <dcterms:created xsi:type="dcterms:W3CDTF">2017-03-13T16:15:56Z</dcterms:created>
  <dcterms:modified xsi:type="dcterms:W3CDTF">2017-03-13T18:10:11Z</dcterms:modified>
</cp:coreProperties>
</file>