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70" r:id="rId3"/>
    <p:sldId id="267" r:id="rId4"/>
    <p:sldId id="261" r:id="rId5"/>
    <p:sldId id="269" r:id="rId6"/>
    <p:sldId id="268" r:id="rId7"/>
    <p:sldId id="266" r:id="rId8"/>
    <p:sldId id="271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49AEF-551E-496B-A6A9-81ADCB83E0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78B076-BE4F-4784-B284-873ED3582093}">
      <dgm:prSet/>
      <dgm:spPr/>
      <dgm:t>
        <a:bodyPr/>
        <a:lstStyle/>
        <a:p>
          <a:r>
            <a:rPr lang="pt-PT"/>
            <a:t>MAPA INTERATIVO </a:t>
          </a:r>
          <a:endParaRPr lang="en-US"/>
        </a:p>
      </dgm:t>
    </dgm:pt>
    <dgm:pt modelId="{05BE9A8D-D1DD-4211-B8FD-AEF68906AC09}" type="parTrans" cxnId="{F52E6602-8911-4D3C-8BCB-E0F78529F102}">
      <dgm:prSet/>
      <dgm:spPr/>
      <dgm:t>
        <a:bodyPr/>
        <a:lstStyle/>
        <a:p>
          <a:endParaRPr lang="en-US"/>
        </a:p>
      </dgm:t>
    </dgm:pt>
    <dgm:pt modelId="{BF199004-C308-4690-812D-08415242EE9E}" type="sibTrans" cxnId="{F52E6602-8911-4D3C-8BCB-E0F78529F102}">
      <dgm:prSet/>
      <dgm:spPr/>
      <dgm:t>
        <a:bodyPr/>
        <a:lstStyle/>
        <a:p>
          <a:endParaRPr lang="en-US"/>
        </a:p>
      </dgm:t>
    </dgm:pt>
    <dgm:pt modelId="{EFF92E92-65A1-4B9A-BE49-6950C5D7CE6D}">
      <dgm:prSet/>
      <dgm:spPr/>
      <dgm:t>
        <a:bodyPr/>
        <a:lstStyle/>
        <a:p>
          <a:r>
            <a:rPr lang="pt-PT"/>
            <a:t>FRIENDS</a:t>
          </a:r>
          <a:endParaRPr lang="en-US"/>
        </a:p>
      </dgm:t>
    </dgm:pt>
    <dgm:pt modelId="{898FEBA7-92E0-4D1B-805F-28470CDFB136}" type="parTrans" cxnId="{08D31375-6B8D-4535-85B9-C5D799517A23}">
      <dgm:prSet/>
      <dgm:spPr/>
      <dgm:t>
        <a:bodyPr/>
        <a:lstStyle/>
        <a:p>
          <a:endParaRPr lang="en-US"/>
        </a:p>
      </dgm:t>
    </dgm:pt>
    <dgm:pt modelId="{2926EB33-B358-4F04-B5BA-723931EEC9B7}" type="sibTrans" cxnId="{08D31375-6B8D-4535-85B9-C5D799517A23}">
      <dgm:prSet/>
      <dgm:spPr/>
      <dgm:t>
        <a:bodyPr/>
        <a:lstStyle/>
        <a:p>
          <a:endParaRPr lang="en-US"/>
        </a:p>
      </dgm:t>
    </dgm:pt>
    <dgm:pt modelId="{D97DC523-836A-4BB8-97AB-F094F2CF01DD}">
      <dgm:prSet/>
      <dgm:spPr/>
      <dgm:t>
        <a:bodyPr/>
        <a:lstStyle/>
        <a:p>
          <a:r>
            <a:rPr lang="pt-PT"/>
            <a:t>BARES</a:t>
          </a:r>
          <a:endParaRPr lang="en-US"/>
        </a:p>
      </dgm:t>
    </dgm:pt>
    <dgm:pt modelId="{77D3FAF6-8EA2-401B-AFEE-845804EF16BD}" type="parTrans" cxnId="{6ED73D18-45FF-4D89-BB45-BB2D896943D8}">
      <dgm:prSet/>
      <dgm:spPr/>
      <dgm:t>
        <a:bodyPr/>
        <a:lstStyle/>
        <a:p>
          <a:endParaRPr lang="en-US"/>
        </a:p>
      </dgm:t>
    </dgm:pt>
    <dgm:pt modelId="{A4B93CA3-9467-46F0-97D8-9E05A68137AD}" type="sibTrans" cxnId="{6ED73D18-45FF-4D89-BB45-BB2D896943D8}">
      <dgm:prSet/>
      <dgm:spPr/>
      <dgm:t>
        <a:bodyPr/>
        <a:lstStyle/>
        <a:p>
          <a:endParaRPr lang="en-US"/>
        </a:p>
      </dgm:t>
    </dgm:pt>
    <dgm:pt modelId="{1DA0E87D-6215-4421-A0EB-1422A38EC1B4}" type="pres">
      <dgm:prSet presAssocID="{7FD49AEF-551E-496B-A6A9-81ADCB83E0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5B83B0-84A4-4D97-B50E-5292827AFE33}" type="pres">
      <dgm:prSet presAssocID="{2778B076-BE4F-4784-B284-873ED3582093}" presName="hierRoot1" presStyleCnt="0"/>
      <dgm:spPr/>
    </dgm:pt>
    <dgm:pt modelId="{710097D5-8692-4F02-80E2-7D7AB6E11BE8}" type="pres">
      <dgm:prSet presAssocID="{2778B076-BE4F-4784-B284-873ED3582093}" presName="composite" presStyleCnt="0"/>
      <dgm:spPr/>
    </dgm:pt>
    <dgm:pt modelId="{166C8963-E8CB-4071-A0C5-225F8FCB7181}" type="pres">
      <dgm:prSet presAssocID="{2778B076-BE4F-4784-B284-873ED3582093}" presName="background" presStyleLbl="node0" presStyleIdx="0" presStyleCnt="3"/>
      <dgm:spPr/>
    </dgm:pt>
    <dgm:pt modelId="{145E2C98-5578-4274-B1EE-9A44AEF845AA}" type="pres">
      <dgm:prSet presAssocID="{2778B076-BE4F-4784-B284-873ED3582093}" presName="text" presStyleLbl="fgAcc0" presStyleIdx="0" presStyleCnt="3">
        <dgm:presLayoutVars>
          <dgm:chPref val="3"/>
        </dgm:presLayoutVars>
      </dgm:prSet>
      <dgm:spPr/>
    </dgm:pt>
    <dgm:pt modelId="{AF6DBF3E-89B5-4763-88CA-D996AECA307B}" type="pres">
      <dgm:prSet presAssocID="{2778B076-BE4F-4784-B284-873ED3582093}" presName="hierChild2" presStyleCnt="0"/>
      <dgm:spPr/>
    </dgm:pt>
    <dgm:pt modelId="{5DC170AB-9B33-45DA-B16F-31BC2936C8B1}" type="pres">
      <dgm:prSet presAssocID="{EFF92E92-65A1-4B9A-BE49-6950C5D7CE6D}" presName="hierRoot1" presStyleCnt="0"/>
      <dgm:spPr/>
    </dgm:pt>
    <dgm:pt modelId="{AB87795E-5EF5-44BA-8F52-A2AFA9999AD4}" type="pres">
      <dgm:prSet presAssocID="{EFF92E92-65A1-4B9A-BE49-6950C5D7CE6D}" presName="composite" presStyleCnt="0"/>
      <dgm:spPr/>
    </dgm:pt>
    <dgm:pt modelId="{45A7764B-4343-423C-9B2C-B1A17D47B78B}" type="pres">
      <dgm:prSet presAssocID="{EFF92E92-65A1-4B9A-BE49-6950C5D7CE6D}" presName="background" presStyleLbl="node0" presStyleIdx="1" presStyleCnt="3"/>
      <dgm:spPr/>
    </dgm:pt>
    <dgm:pt modelId="{AB6F5D96-2DD6-4DD1-A489-F372C667766A}" type="pres">
      <dgm:prSet presAssocID="{EFF92E92-65A1-4B9A-BE49-6950C5D7CE6D}" presName="text" presStyleLbl="fgAcc0" presStyleIdx="1" presStyleCnt="3">
        <dgm:presLayoutVars>
          <dgm:chPref val="3"/>
        </dgm:presLayoutVars>
      </dgm:prSet>
      <dgm:spPr/>
    </dgm:pt>
    <dgm:pt modelId="{1AEC2E51-6800-4770-8F8F-885E9B3BDDDA}" type="pres">
      <dgm:prSet presAssocID="{EFF92E92-65A1-4B9A-BE49-6950C5D7CE6D}" presName="hierChild2" presStyleCnt="0"/>
      <dgm:spPr/>
    </dgm:pt>
    <dgm:pt modelId="{3FDBDCCB-6B88-4318-99E9-E99EABC20793}" type="pres">
      <dgm:prSet presAssocID="{D97DC523-836A-4BB8-97AB-F094F2CF01DD}" presName="hierRoot1" presStyleCnt="0"/>
      <dgm:spPr/>
    </dgm:pt>
    <dgm:pt modelId="{10786F32-D229-49D8-8567-D6AE78C6441F}" type="pres">
      <dgm:prSet presAssocID="{D97DC523-836A-4BB8-97AB-F094F2CF01DD}" presName="composite" presStyleCnt="0"/>
      <dgm:spPr/>
    </dgm:pt>
    <dgm:pt modelId="{52B1D56F-655F-4C2F-A303-7B4CC98912B7}" type="pres">
      <dgm:prSet presAssocID="{D97DC523-836A-4BB8-97AB-F094F2CF01DD}" presName="background" presStyleLbl="node0" presStyleIdx="2" presStyleCnt="3"/>
      <dgm:spPr/>
    </dgm:pt>
    <dgm:pt modelId="{8D4F4EF7-708D-4EB4-A6D5-AC4CE8614FAF}" type="pres">
      <dgm:prSet presAssocID="{D97DC523-836A-4BB8-97AB-F094F2CF01DD}" presName="text" presStyleLbl="fgAcc0" presStyleIdx="2" presStyleCnt="3">
        <dgm:presLayoutVars>
          <dgm:chPref val="3"/>
        </dgm:presLayoutVars>
      </dgm:prSet>
      <dgm:spPr/>
    </dgm:pt>
    <dgm:pt modelId="{BE81AB88-3516-412A-8F3C-6E396DCEC827}" type="pres">
      <dgm:prSet presAssocID="{D97DC523-836A-4BB8-97AB-F094F2CF01DD}" presName="hierChild2" presStyleCnt="0"/>
      <dgm:spPr/>
    </dgm:pt>
  </dgm:ptLst>
  <dgm:cxnLst>
    <dgm:cxn modelId="{F52E6602-8911-4D3C-8BCB-E0F78529F102}" srcId="{7FD49AEF-551E-496B-A6A9-81ADCB83E026}" destId="{2778B076-BE4F-4784-B284-873ED3582093}" srcOrd="0" destOrd="0" parTransId="{05BE9A8D-D1DD-4211-B8FD-AEF68906AC09}" sibTransId="{BF199004-C308-4690-812D-08415242EE9E}"/>
    <dgm:cxn modelId="{57172908-92B7-49EA-832D-7EABA02331EF}" type="presOf" srcId="{EFF92E92-65A1-4B9A-BE49-6950C5D7CE6D}" destId="{AB6F5D96-2DD6-4DD1-A489-F372C667766A}" srcOrd="0" destOrd="0" presId="urn:microsoft.com/office/officeart/2005/8/layout/hierarchy1"/>
    <dgm:cxn modelId="{6ED73D18-45FF-4D89-BB45-BB2D896943D8}" srcId="{7FD49AEF-551E-496B-A6A9-81ADCB83E026}" destId="{D97DC523-836A-4BB8-97AB-F094F2CF01DD}" srcOrd="2" destOrd="0" parTransId="{77D3FAF6-8EA2-401B-AFEE-845804EF16BD}" sibTransId="{A4B93CA3-9467-46F0-97D8-9E05A68137AD}"/>
    <dgm:cxn modelId="{C1A64C25-D154-47D1-8741-C3D7CD074B7B}" type="presOf" srcId="{2778B076-BE4F-4784-B284-873ED3582093}" destId="{145E2C98-5578-4274-B1EE-9A44AEF845AA}" srcOrd="0" destOrd="0" presId="urn:microsoft.com/office/officeart/2005/8/layout/hierarchy1"/>
    <dgm:cxn modelId="{08D31375-6B8D-4535-85B9-C5D799517A23}" srcId="{7FD49AEF-551E-496B-A6A9-81ADCB83E026}" destId="{EFF92E92-65A1-4B9A-BE49-6950C5D7CE6D}" srcOrd="1" destOrd="0" parTransId="{898FEBA7-92E0-4D1B-805F-28470CDFB136}" sibTransId="{2926EB33-B358-4F04-B5BA-723931EEC9B7}"/>
    <dgm:cxn modelId="{34E73ED2-45D0-4DC9-8911-39AB9FCC28B6}" type="presOf" srcId="{D97DC523-836A-4BB8-97AB-F094F2CF01DD}" destId="{8D4F4EF7-708D-4EB4-A6D5-AC4CE8614FAF}" srcOrd="0" destOrd="0" presId="urn:microsoft.com/office/officeart/2005/8/layout/hierarchy1"/>
    <dgm:cxn modelId="{C67326E9-8309-440D-9E9F-3359FFB84447}" type="presOf" srcId="{7FD49AEF-551E-496B-A6A9-81ADCB83E026}" destId="{1DA0E87D-6215-4421-A0EB-1422A38EC1B4}" srcOrd="0" destOrd="0" presId="urn:microsoft.com/office/officeart/2005/8/layout/hierarchy1"/>
    <dgm:cxn modelId="{98F8E343-F442-4A26-A552-45FB41711657}" type="presParOf" srcId="{1DA0E87D-6215-4421-A0EB-1422A38EC1B4}" destId="{D25B83B0-84A4-4D97-B50E-5292827AFE33}" srcOrd="0" destOrd="0" presId="urn:microsoft.com/office/officeart/2005/8/layout/hierarchy1"/>
    <dgm:cxn modelId="{34895973-4E3B-4070-A519-B9E834F8143C}" type="presParOf" srcId="{D25B83B0-84A4-4D97-B50E-5292827AFE33}" destId="{710097D5-8692-4F02-80E2-7D7AB6E11BE8}" srcOrd="0" destOrd="0" presId="urn:microsoft.com/office/officeart/2005/8/layout/hierarchy1"/>
    <dgm:cxn modelId="{C66E6C9E-4A5C-4549-A185-75B0A1CE3E8A}" type="presParOf" srcId="{710097D5-8692-4F02-80E2-7D7AB6E11BE8}" destId="{166C8963-E8CB-4071-A0C5-225F8FCB7181}" srcOrd="0" destOrd="0" presId="urn:microsoft.com/office/officeart/2005/8/layout/hierarchy1"/>
    <dgm:cxn modelId="{304DBF33-BBF8-46C5-85CE-5CBC6F704654}" type="presParOf" srcId="{710097D5-8692-4F02-80E2-7D7AB6E11BE8}" destId="{145E2C98-5578-4274-B1EE-9A44AEF845AA}" srcOrd="1" destOrd="0" presId="urn:microsoft.com/office/officeart/2005/8/layout/hierarchy1"/>
    <dgm:cxn modelId="{7AB8B45F-8939-4ABB-A801-B2B5FDC07D29}" type="presParOf" srcId="{D25B83B0-84A4-4D97-B50E-5292827AFE33}" destId="{AF6DBF3E-89B5-4763-88CA-D996AECA307B}" srcOrd="1" destOrd="0" presId="urn:microsoft.com/office/officeart/2005/8/layout/hierarchy1"/>
    <dgm:cxn modelId="{8C8C53A7-1FD5-4367-8959-EC6E00FF5A96}" type="presParOf" srcId="{1DA0E87D-6215-4421-A0EB-1422A38EC1B4}" destId="{5DC170AB-9B33-45DA-B16F-31BC2936C8B1}" srcOrd="1" destOrd="0" presId="urn:microsoft.com/office/officeart/2005/8/layout/hierarchy1"/>
    <dgm:cxn modelId="{8C597CD6-AF4B-4F5B-A88D-8E63C7B3D168}" type="presParOf" srcId="{5DC170AB-9B33-45DA-B16F-31BC2936C8B1}" destId="{AB87795E-5EF5-44BA-8F52-A2AFA9999AD4}" srcOrd="0" destOrd="0" presId="urn:microsoft.com/office/officeart/2005/8/layout/hierarchy1"/>
    <dgm:cxn modelId="{79436C50-CA4D-4395-AE59-9173BDC641CA}" type="presParOf" srcId="{AB87795E-5EF5-44BA-8F52-A2AFA9999AD4}" destId="{45A7764B-4343-423C-9B2C-B1A17D47B78B}" srcOrd="0" destOrd="0" presId="urn:microsoft.com/office/officeart/2005/8/layout/hierarchy1"/>
    <dgm:cxn modelId="{59F8217C-2C22-486D-A9D7-1186E9073867}" type="presParOf" srcId="{AB87795E-5EF5-44BA-8F52-A2AFA9999AD4}" destId="{AB6F5D96-2DD6-4DD1-A489-F372C667766A}" srcOrd="1" destOrd="0" presId="urn:microsoft.com/office/officeart/2005/8/layout/hierarchy1"/>
    <dgm:cxn modelId="{36E0F53A-9A88-484A-9194-C434C9753A03}" type="presParOf" srcId="{5DC170AB-9B33-45DA-B16F-31BC2936C8B1}" destId="{1AEC2E51-6800-4770-8F8F-885E9B3BDDDA}" srcOrd="1" destOrd="0" presId="urn:microsoft.com/office/officeart/2005/8/layout/hierarchy1"/>
    <dgm:cxn modelId="{382A0BEA-E68A-4344-9702-018674E9267F}" type="presParOf" srcId="{1DA0E87D-6215-4421-A0EB-1422A38EC1B4}" destId="{3FDBDCCB-6B88-4318-99E9-E99EABC20793}" srcOrd="2" destOrd="0" presId="urn:microsoft.com/office/officeart/2005/8/layout/hierarchy1"/>
    <dgm:cxn modelId="{839F0058-6836-4AC7-BA04-AE26CF7C7526}" type="presParOf" srcId="{3FDBDCCB-6B88-4318-99E9-E99EABC20793}" destId="{10786F32-D229-49D8-8567-D6AE78C6441F}" srcOrd="0" destOrd="0" presId="urn:microsoft.com/office/officeart/2005/8/layout/hierarchy1"/>
    <dgm:cxn modelId="{EB11E5C9-3D9F-4D02-9105-07EDA481819C}" type="presParOf" srcId="{10786F32-D229-49D8-8567-D6AE78C6441F}" destId="{52B1D56F-655F-4C2F-A303-7B4CC98912B7}" srcOrd="0" destOrd="0" presId="urn:microsoft.com/office/officeart/2005/8/layout/hierarchy1"/>
    <dgm:cxn modelId="{ED1EBEBA-2245-4AB4-B691-622DA67C4ED5}" type="presParOf" srcId="{10786F32-D229-49D8-8567-D6AE78C6441F}" destId="{8D4F4EF7-708D-4EB4-A6D5-AC4CE8614FAF}" srcOrd="1" destOrd="0" presId="urn:microsoft.com/office/officeart/2005/8/layout/hierarchy1"/>
    <dgm:cxn modelId="{CD0FF5F3-0BAA-487F-AA78-B52AC4069613}" type="presParOf" srcId="{3FDBDCCB-6B88-4318-99E9-E99EABC20793}" destId="{BE81AB88-3516-412A-8F3C-6E396DCEC8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8963-E8CB-4071-A0C5-225F8FCB718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2C98-5578-4274-B1EE-9A44AEF845AA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MAPA INTERATIVO </a:t>
          </a:r>
          <a:endParaRPr lang="en-US" sz="3700" kern="1200"/>
        </a:p>
      </dsp:txBody>
      <dsp:txXfrm>
        <a:off x="350259" y="1126082"/>
        <a:ext cx="2599893" cy="1614270"/>
      </dsp:txXfrm>
    </dsp:sp>
    <dsp:sp modelId="{45A7764B-4343-423C-9B2C-B1A17D47B78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5D96-2DD6-4DD1-A489-F372C667766A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FRIENDS</a:t>
          </a:r>
          <a:endParaRPr lang="en-US" sz="3700" kern="1200"/>
        </a:p>
      </dsp:txBody>
      <dsp:txXfrm>
        <a:off x="3650672" y="1126082"/>
        <a:ext cx="2599893" cy="1614270"/>
      </dsp:txXfrm>
    </dsp:sp>
    <dsp:sp modelId="{52B1D56F-655F-4C2F-A303-7B4CC98912B7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4EF7-708D-4EB4-A6D5-AC4CE8614FA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BARES</a:t>
          </a:r>
          <a:endParaRPr lang="en-US" sz="37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61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15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6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5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FAFDE0-F5EC-4D38-B70A-92583FC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388" y="2654599"/>
            <a:ext cx="3747220" cy="958996"/>
          </a:xfrm>
        </p:spPr>
        <p:txBody>
          <a:bodyPr/>
          <a:lstStyle/>
          <a:p>
            <a:r>
              <a:rPr lang="pt-PT" b="1" dirty="0"/>
              <a:t>FRIENDS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76950E-473D-43AC-A1F5-E495FA3A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468" y="4598755"/>
            <a:ext cx="9455063" cy="216073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798D6B-CA1C-4924-A150-45BA8466214B}"/>
              </a:ext>
            </a:extLst>
          </p:cNvPr>
          <p:cNvSpPr txBox="1"/>
          <p:nvPr/>
        </p:nvSpPr>
        <p:spPr>
          <a:xfrm>
            <a:off x="4527884" y="5055955"/>
            <a:ext cx="34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SAIDA! AMIGOS! EM SEGURANÇA!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1ACBE7-CE18-4DD8-AA6F-62BEBC3A7953}"/>
              </a:ext>
            </a:extLst>
          </p:cNvPr>
          <p:cNvSpPr txBox="1"/>
          <p:nvPr/>
        </p:nvSpPr>
        <p:spPr>
          <a:xfrm>
            <a:off x="4644188" y="4240136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 PROJETO MOBILE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6AA5A8D-57CA-495B-B143-B03BAE622EB3}"/>
              </a:ext>
            </a:extLst>
          </p:cNvPr>
          <p:cNvSpPr txBox="1">
            <a:spLocks/>
          </p:cNvSpPr>
          <p:nvPr/>
        </p:nvSpPr>
        <p:spPr>
          <a:xfrm>
            <a:off x="1520868" y="47511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93F82C-8A92-4E07-913B-D4C07762B528}"/>
              </a:ext>
            </a:extLst>
          </p:cNvPr>
          <p:cNvSpPr txBox="1">
            <a:spLocks/>
          </p:cNvSpPr>
          <p:nvPr/>
        </p:nvSpPr>
        <p:spPr>
          <a:xfrm>
            <a:off x="1673268" y="49035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04B4-7C18-40C6-BB9F-28D60E304B3E}"/>
              </a:ext>
            </a:extLst>
          </p:cNvPr>
          <p:cNvSpPr txBox="1"/>
          <p:nvPr/>
        </p:nvSpPr>
        <p:spPr>
          <a:xfrm>
            <a:off x="4872786" y="4534223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HÉLIO JOSÉ &amp; JOÃO PIRES </a:t>
            </a:r>
          </a:p>
        </p:txBody>
      </p:sp>
    </p:spTree>
    <p:extLst>
      <p:ext uri="{BB962C8B-B14F-4D97-AF65-F5344CB8AC3E}">
        <p14:creationId xmlns:p14="http://schemas.microsoft.com/office/powerpoint/2010/main" val="381566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6" y="4080696"/>
            <a:ext cx="5318979" cy="5671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257A611-142D-4ACF-BF24-BE12A1DF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68" y="153076"/>
            <a:ext cx="7811590" cy="2210108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E4C4EAD5-DE4E-4B15-98A3-171C1B48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25" y="2363184"/>
            <a:ext cx="435353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29526" cy="5473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E3DF63-71A4-4DAA-B887-01C3B8DA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68" y="1673737"/>
            <a:ext cx="9436963" cy="2063532"/>
          </a:xfrm>
          <a:prstGeom prst="rect">
            <a:avLst/>
          </a:prstGeom>
        </p:spPr>
      </p:pic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8C448779-847B-4F5D-8EB1-F198D960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" y="2994783"/>
            <a:ext cx="1135538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0629-D27C-4E3E-A600-CFA041A8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046" y="3636118"/>
            <a:ext cx="8617907" cy="1668820"/>
          </a:xfrm>
        </p:spPr>
        <p:txBody>
          <a:bodyPr>
            <a:normAutofit/>
          </a:bodyPr>
          <a:lstStyle/>
          <a:p>
            <a:r>
              <a:rPr lang="pt-PT" sz="4400" b="1" dirty="0">
                <a:solidFill>
                  <a:schemeClr val="tx1"/>
                </a:solidFill>
              </a:rPr>
              <a:t>MUITO OBRIGADO PELA ATENÇÃO DISPENSADA!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B6DE36-A996-4887-9A0F-D938F3DDB50C}"/>
              </a:ext>
            </a:extLst>
          </p:cNvPr>
          <p:cNvSpPr txBox="1"/>
          <p:nvPr/>
        </p:nvSpPr>
        <p:spPr>
          <a:xfrm>
            <a:off x="1787046" y="1553062"/>
            <a:ext cx="1138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/>
              <a:t>SAIDA! AMIGOS! EM SEGURANÇA!</a:t>
            </a:r>
          </a:p>
        </p:txBody>
      </p:sp>
    </p:spTree>
    <p:extLst>
      <p:ext uri="{BB962C8B-B14F-4D97-AF65-F5344CB8AC3E}">
        <p14:creationId xmlns:p14="http://schemas.microsoft.com/office/powerpoint/2010/main" val="259605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7" name="Rectangle 21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texto, interior, fechar&#10;&#10;Descrição gerada automaticamente">
            <a:extLst>
              <a:ext uri="{FF2B5EF4-FFF2-40B4-BE49-F238E27FC236}">
                <a16:creationId xmlns:a16="http://schemas.microsoft.com/office/drawing/2014/main" id="{49E81010-8480-418D-878C-B58E1E39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2176315"/>
            <a:ext cx="4405291" cy="2477976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6F302A-FCA5-4214-97A1-335364DD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14" y="1289920"/>
            <a:ext cx="3974466" cy="4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08FF-E896-4BAC-B35A-290E874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PT"/>
              <a:t>Objectivos e Funcionalidades </a:t>
            </a:r>
            <a:endParaRPr lang="pt-PT" dirty="0"/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81EE6FF2-E221-476E-9EA2-A23D4FD71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9376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9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user, woman, profile, Avatar, Social icon">
            <a:extLst>
              <a:ext uri="{FF2B5EF4-FFF2-40B4-BE49-F238E27FC236}">
                <a16:creationId xmlns:a16="http://schemas.microsoft.com/office/drawing/2014/main" id="{6DD34183-079C-46A8-8CDE-0D04C8E3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44" y="934739"/>
            <a:ext cx="2097321" cy="20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4982598C-600A-49BF-85A9-EE15DB6F0BEA}"/>
              </a:ext>
            </a:extLst>
          </p:cNvPr>
          <p:cNvSpPr txBox="1">
            <a:spLocks/>
          </p:cNvSpPr>
          <p:nvPr/>
        </p:nvSpPr>
        <p:spPr>
          <a:xfrm>
            <a:off x="642259" y="304792"/>
            <a:ext cx="1114032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dirty="0">
              <a:solidFill>
                <a:srgbClr val="46525F"/>
              </a:solidFill>
            </a:endParaRPr>
          </a:p>
        </p:txBody>
      </p:sp>
      <p:pic>
        <p:nvPicPr>
          <p:cNvPr id="2052" name="Picture 4" descr="User - Free social icons">
            <a:extLst>
              <a:ext uri="{FF2B5EF4-FFF2-40B4-BE49-F238E27FC236}">
                <a16:creationId xmlns:a16="http://schemas.microsoft.com/office/drawing/2014/main" id="{7B0FFC32-1DF2-44CA-B3ED-A8708645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33" y="4196290"/>
            <a:ext cx="2097319" cy="20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359E33-5E65-448A-9BD9-526FF62A85A5}"/>
              </a:ext>
            </a:extLst>
          </p:cNvPr>
          <p:cNvSpPr txBox="1"/>
          <p:nvPr/>
        </p:nvSpPr>
        <p:spPr>
          <a:xfrm>
            <a:off x="642259" y="1238570"/>
            <a:ext cx="4948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Diogo Duarte, mestrado em design pela universidade europeia e Ceo da “Create” uma grande empresa da área de Design com um rendimento avaliado em 100.000€.Durante o seu tempo livre gosta de frequentar shows de jazz e blues e está conectado a todas as redes sociais.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00CDA2-2BF1-4504-9D6B-23C06D0EF9FD}"/>
              </a:ext>
            </a:extLst>
          </p:cNvPr>
          <p:cNvSpPr txBox="1"/>
          <p:nvPr/>
        </p:nvSpPr>
        <p:spPr>
          <a:xfrm>
            <a:off x="6096000" y="3208421"/>
            <a:ext cx="5935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Ana Rita Começou o seu estágio numa empresa incubadora de start-ups mas gosta de ocupar o seu tempo livre a frequentar eventos ao vivo, como concertos e live-sets com o namorado e amigas. Como todos têm uma vida profissional muito ativa, a FRIEND'S facilita bastante encontrarem eventos que gostam e combinar encontros.</a:t>
            </a:r>
          </a:p>
        </p:txBody>
      </p:sp>
    </p:spTree>
    <p:extLst>
      <p:ext uri="{BB962C8B-B14F-4D97-AF65-F5344CB8AC3E}">
        <p14:creationId xmlns:p14="http://schemas.microsoft.com/office/powerpoint/2010/main" val="32912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F05E39-43FA-4DEB-BCD8-1FF7AE39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303520" cy="6857624"/>
          </a:xfrm>
        </p:spPr>
        <p:txBody>
          <a:bodyPr anchor="ctr">
            <a:normAutofit/>
          </a:bodyPr>
          <a:lstStyle/>
          <a:p>
            <a:pPr algn="r"/>
            <a:r>
              <a:rPr lang="pt-PT" sz="6600" dirty="0">
                <a:solidFill>
                  <a:schemeClr val="bg2"/>
                </a:solidFill>
              </a:rPr>
              <a:t>Ferramentas e aplicações semelhantes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CF1B74-CF36-4816-9F1D-897F9694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0" y="0"/>
            <a:ext cx="6659880" cy="6857624"/>
          </a:xfrm>
        </p:spPr>
        <p:txBody>
          <a:bodyPr anchor="ctr">
            <a:normAutofit/>
          </a:bodyPr>
          <a:lstStyle/>
          <a:p>
            <a:endParaRPr lang="pt-PT" sz="1800" dirty="0"/>
          </a:p>
          <a:p>
            <a:r>
              <a:rPr lang="pt-PT" sz="2800" b="1" dirty="0"/>
              <a:t>Wikinight</a:t>
            </a:r>
            <a:r>
              <a:rPr lang="pt-PT" sz="2800" dirty="0"/>
              <a:t> - A Wikinight é uma plataforma de vida noturna que reúne de forma gratuita informação sobre eventos, discotecas, bares e artigos com novidades e sugestões. A aplicação também permite realizar todos os pagamentos necessários ao longo do processo de forma virtual, desde a pré-reserva ao pagamento de consumos através de MB </a:t>
            </a:r>
            <a:r>
              <a:rPr lang="pt-PT" sz="2800" dirty="0" err="1"/>
              <a:t>Way</a:t>
            </a:r>
            <a:r>
              <a:rPr lang="pt-PT" sz="2800" dirty="0"/>
              <a:t> ou Multibanco.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8431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291D1-CD2D-4B82-A327-3C9A8DDE5906}"/>
              </a:ext>
            </a:extLst>
          </p:cNvPr>
          <p:cNvSpPr txBox="1"/>
          <p:nvPr/>
        </p:nvSpPr>
        <p:spPr>
          <a:xfrm>
            <a:off x="6553070" y="0"/>
            <a:ext cx="790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DIAGRAMA ENT. RELAÇÃO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5CD240-1C89-4234-A4D4-22927974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" y="0"/>
            <a:ext cx="1169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3300" cap="all" dirty="0"/>
              <a:t>Documentação Rest</a:t>
            </a: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338AC3-D238-4C8D-BA1A-16A5A9A4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3A3A92-9E2E-4E52-A8C0-67BC5761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hlinkClick r:id="rId2"/>
            <a:extLst>
              <a:ext uri="{FF2B5EF4-FFF2-40B4-BE49-F238E27FC236}">
                <a16:creationId xmlns:a16="http://schemas.microsoft.com/office/drawing/2014/main" id="{6FA90C89-4B3A-4F2A-B700-0C0DDF48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539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51CFBAB-307F-49F9-B763-5C0F3650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04837"/>
              </p:ext>
            </p:extLst>
          </p:nvPr>
        </p:nvGraphicFramePr>
        <p:xfrm>
          <a:off x="1056441" y="1028701"/>
          <a:ext cx="6326449" cy="5020199"/>
        </p:xfrm>
        <a:graphic>
          <a:graphicData uri="http://schemas.openxmlformats.org/drawingml/2006/table">
            <a:tbl>
              <a:tblPr/>
              <a:tblGrid>
                <a:gridCol w="6326449">
                  <a:extLst>
                    <a:ext uri="{9D8B030D-6E8A-4147-A177-3AD203B41FA5}">
                      <a16:colId xmlns:a16="http://schemas.microsoft.com/office/drawing/2014/main" val="599278817"/>
                    </a:ext>
                  </a:extLst>
                </a:gridCol>
              </a:tblGrid>
              <a:tr h="7278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os amigos  de um determinado </a:t>
                      </a:r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endParaRPr lang="pt-P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847196"/>
                  </a:ext>
                </a:extLst>
              </a:tr>
              <a:tr h="14030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https://friends-mobile-app.herokuapp.com/api/friends/senderid/{senderId}</a:t>
                      </a:r>
                      <a:endParaRPr lang="pt-PT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pt-P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38960"/>
                  </a:ext>
                </a:extLst>
              </a:tr>
              <a:tr h="1029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senderId - inteiro positivo que corresponde ao id do user  </a:t>
                      </a:r>
                      <a:endParaRPr lang="pt-P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2180"/>
                  </a:ext>
                </a:extLst>
              </a:tr>
              <a:tr h="1859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PT" dirty="0">
                          <a:effectLst/>
                        </a:rPr>
                      </a:br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[{"status":"A","senderid":1,"receiverid":2,"actiontakerid":2,"receivernm":"Ana Maria Fonseca"},{"status":"A","senderid":1,"receiverid":3,"actiontakerid":3,"receivernm":"Paula Antunes"},{"status":"A","senderid":1,"receiverid":10,"actiontakerid":10,"receivernm":"Cristiano Ronaldo"}]</a:t>
                      </a:r>
                      <a:endParaRPr lang="pt-PT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6442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829A8A03-2841-456D-9E6E-B44CA692039D}"/>
              </a:ext>
            </a:extLst>
          </p:cNvPr>
          <p:cNvSpPr txBox="1"/>
          <p:nvPr/>
        </p:nvSpPr>
        <p:spPr>
          <a:xfrm>
            <a:off x="3924831" y="634028"/>
            <a:ext cx="8267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cap="all" dirty="0"/>
              <a:t>Documentação Rest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69955D-6998-4E59-978B-72DFA95B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29632"/>
              </p:ext>
            </p:extLst>
          </p:nvPr>
        </p:nvGraphicFramePr>
        <p:xfrm>
          <a:off x="478095" y="640079"/>
          <a:ext cx="6900380" cy="6217545"/>
        </p:xfrm>
        <a:graphic>
          <a:graphicData uri="http://schemas.openxmlformats.org/drawingml/2006/table">
            <a:tbl>
              <a:tblPr/>
              <a:tblGrid>
                <a:gridCol w="6900380">
                  <a:extLst>
                    <a:ext uri="{9D8B030D-6E8A-4147-A177-3AD203B41FA5}">
                      <a16:colId xmlns:a16="http://schemas.microsoft.com/office/drawing/2014/main" val="2032460048"/>
                    </a:ext>
                  </a:extLst>
                </a:gridCol>
              </a:tblGrid>
              <a:tr h="73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os grupos  de um determinado </a:t>
                      </a:r>
                      <a:r>
                        <a:rPr lang="pt-PT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51671"/>
                  </a:ext>
                </a:extLst>
              </a:tr>
              <a:tr h="14864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https://friends-mobile-app.herokuapp.com/api/friendgroups/owners/{owner}</a:t>
                      </a:r>
                      <a:endParaRPr lang="pt-PT" sz="3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pt-PT" sz="310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49416"/>
                  </a:ext>
                </a:extLst>
              </a:tr>
              <a:tr h="11125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 sz="3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owner</a:t>
                      </a: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 - inteiro positivo que corresponde ao id do </a:t>
                      </a:r>
                      <a:r>
                        <a:rPr lang="pt-PT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681319"/>
                  </a:ext>
                </a:extLst>
              </a:tr>
              <a:tr h="28799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sz="3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PT" sz="3100" dirty="0">
                          <a:effectLst/>
                        </a:rPr>
                      </a:b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[{"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aniersario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":"Ana Maria Fonseca","friends":2,"owner":1},{"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":"aniversario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":"Paula Antunes","friends":3,"owner":1},{"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":"aniversario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":"Cristiano Ronaldo","friends":10,"owner":1}]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0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6589" y="161011"/>
            <a:ext cx="5946775" cy="649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Heroku – Native Queries</a:t>
            </a:r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055B1E5D-3413-4CEE-BA58-7A7E40E2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75" y="1460783"/>
            <a:ext cx="8161751" cy="87634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DB5E44-A636-44B4-9D9B-9C64A3A10FD3}"/>
              </a:ext>
            </a:extLst>
          </p:cNvPr>
          <p:cNvSpPr txBox="1"/>
          <p:nvPr/>
        </p:nvSpPr>
        <p:spPr>
          <a:xfrm>
            <a:off x="978275" y="810897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https://friends-mobile-app.herokuapp.com/api/evtypes/events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A6D0EA-339E-41FA-947C-7E03E9199586}"/>
              </a:ext>
            </a:extLst>
          </p:cNvPr>
          <p:cNvSpPr txBox="1"/>
          <p:nvPr/>
        </p:nvSpPr>
        <p:spPr>
          <a:xfrm>
            <a:off x="1020156" y="2528901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https://friends-mobile-app.herokuapp.com/api/evtypes/1</a:t>
            </a:r>
          </a:p>
        </p:txBody>
      </p:sp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46B4D942-FC5B-4D54-9C53-12BEC3A7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75" y="3090009"/>
            <a:ext cx="4835913" cy="90232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000665-9E22-4DE3-96D5-1F26DFA8B2BC}"/>
              </a:ext>
            </a:extLst>
          </p:cNvPr>
          <p:cNvSpPr txBox="1"/>
          <p:nvPr/>
        </p:nvSpPr>
        <p:spPr>
          <a:xfrm>
            <a:off x="896589" y="4184113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https://friends-mobile-app.herokuapp.com/api/events/types/1</a:t>
            </a:r>
          </a:p>
        </p:txBody>
      </p:sp>
      <p:pic>
        <p:nvPicPr>
          <p:cNvPr id="31" name="Imagem 30" descr="Uma imagem com texto&#10;&#10;Descrição gerada automaticamente">
            <a:extLst>
              <a:ext uri="{FF2B5EF4-FFF2-40B4-BE49-F238E27FC236}">
                <a16:creationId xmlns:a16="http://schemas.microsoft.com/office/drawing/2014/main" id="{FF9C0198-C787-4687-9E4C-57FF0994B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75" y="4745221"/>
            <a:ext cx="6523194" cy="7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520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3035</TotalTime>
  <Words>487</Words>
  <Application>Microsoft Office PowerPoint</Application>
  <PresentationFormat>Ecrã Panorâmico</PresentationFormat>
  <Paragraphs>43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Merriweather</vt:lpstr>
      <vt:lpstr>Recorte</vt:lpstr>
      <vt:lpstr>FRIENDS</vt:lpstr>
      <vt:lpstr>Apresentação do PowerPoint</vt:lpstr>
      <vt:lpstr>Objectivos e Funcionalidades </vt:lpstr>
      <vt:lpstr>Apresentação do PowerPoint</vt:lpstr>
      <vt:lpstr>Ferramentas e aplicações semelhantes</vt:lpstr>
      <vt:lpstr>Apresentação do PowerPoint</vt:lpstr>
      <vt:lpstr>Documentação Rest</vt:lpstr>
      <vt:lpstr>Documentação Rest</vt:lpstr>
      <vt:lpstr>Heroku – Native Queries</vt:lpstr>
      <vt:lpstr>Heroku – Custom Queries</vt:lpstr>
      <vt:lpstr>Heroku – Custom Queries</vt:lpstr>
      <vt:lpstr>MUITO OBRIGADO PELA ATENÇÃO DISPENSADA!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FRIEND’S PROJECTO MOBILE   Hélio José, João Pires Degree: Licenciatura Year/Semester: 2021-2022 / 3º Semestre </dc:title>
  <dc:creator>Hélio José</dc:creator>
  <cp:lastModifiedBy>Hélio José</cp:lastModifiedBy>
  <cp:revision>16</cp:revision>
  <dcterms:created xsi:type="dcterms:W3CDTF">2021-10-03T20:54:45Z</dcterms:created>
  <dcterms:modified xsi:type="dcterms:W3CDTF">2022-01-11T15:33:38Z</dcterms:modified>
</cp:coreProperties>
</file>