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65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én Ruiz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1F155-5FAB-4EBF-9A07-9A2908D3D684}" v="1" dt="2022-03-09T17:53:43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8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Pires" userId="6d1c3cb1-947c-40d4-9955-10240f779665" providerId="ADAL" clId="{ACC1F155-5FAB-4EBF-9A07-9A2908D3D684}"/>
    <pc:docChg chg="custSel modSld">
      <pc:chgData name="João Pires" userId="6d1c3cb1-947c-40d4-9955-10240f779665" providerId="ADAL" clId="{ACC1F155-5FAB-4EBF-9A07-9A2908D3D684}" dt="2022-03-09T18:03:06.584" v="628" actId="1592"/>
      <pc:docMkLst>
        <pc:docMk/>
      </pc:docMkLst>
      <pc:sldChg chg="modSp mod delCm modCm">
        <pc:chgData name="João Pires" userId="6d1c3cb1-947c-40d4-9955-10240f779665" providerId="ADAL" clId="{ACC1F155-5FAB-4EBF-9A07-9A2908D3D684}" dt="2022-03-09T18:03:06.584" v="628" actId="1592"/>
        <pc:sldMkLst>
          <pc:docMk/>
          <pc:sldMk cId="0" sldId="257"/>
        </pc:sldMkLst>
        <pc:picChg chg="mod">
          <ac:chgData name="João Pires" userId="6d1c3cb1-947c-40d4-9955-10240f779665" providerId="ADAL" clId="{ACC1F155-5FAB-4EBF-9A07-9A2908D3D684}" dt="2022-03-09T17:53:41.276" v="2" actId="1076"/>
          <ac:picMkLst>
            <pc:docMk/>
            <pc:sldMk cId="0" sldId="257"/>
            <ac:picMk id="10" creationId="{1782758D-50F5-497A-B9B2-04D28446B87E}"/>
          </ac:picMkLst>
        </pc:picChg>
      </pc:sldChg>
      <pc:sldChg chg="modSp mod">
        <pc:chgData name="João Pires" userId="6d1c3cb1-947c-40d4-9955-10240f779665" providerId="ADAL" clId="{ACC1F155-5FAB-4EBF-9A07-9A2908D3D684}" dt="2022-03-09T18:00:14.913" v="512" actId="20577"/>
        <pc:sldMkLst>
          <pc:docMk/>
          <pc:sldMk cId="0" sldId="258"/>
        </pc:sldMkLst>
        <pc:spChg chg="mod">
          <ac:chgData name="João Pires" userId="6d1c3cb1-947c-40d4-9955-10240f779665" providerId="ADAL" clId="{ACC1F155-5FAB-4EBF-9A07-9A2908D3D684}" dt="2022-03-09T17:59:25.825" v="400" actId="20577"/>
          <ac:spMkLst>
            <pc:docMk/>
            <pc:sldMk cId="0" sldId="258"/>
            <ac:spMk id="254" creationId="{00000000-0000-0000-0000-000000000000}"/>
          </ac:spMkLst>
        </pc:spChg>
        <pc:spChg chg="mod">
          <ac:chgData name="João Pires" userId="6d1c3cb1-947c-40d4-9955-10240f779665" providerId="ADAL" clId="{ACC1F155-5FAB-4EBF-9A07-9A2908D3D684}" dt="2022-03-09T17:59:15.299" v="386" actId="20577"/>
          <ac:spMkLst>
            <pc:docMk/>
            <pc:sldMk cId="0" sldId="258"/>
            <ac:spMk id="257" creationId="{00000000-0000-0000-0000-000000000000}"/>
          </ac:spMkLst>
        </pc:spChg>
        <pc:spChg chg="mod">
          <ac:chgData name="João Pires" userId="6d1c3cb1-947c-40d4-9955-10240f779665" providerId="ADAL" clId="{ACC1F155-5FAB-4EBF-9A07-9A2908D3D684}" dt="2022-03-09T17:59:51.033" v="443" actId="20577"/>
          <ac:spMkLst>
            <pc:docMk/>
            <pc:sldMk cId="0" sldId="258"/>
            <ac:spMk id="259" creationId="{00000000-0000-0000-0000-000000000000}"/>
          </ac:spMkLst>
        </pc:spChg>
        <pc:spChg chg="mod">
          <ac:chgData name="João Pires" userId="6d1c3cb1-947c-40d4-9955-10240f779665" providerId="ADAL" clId="{ACC1F155-5FAB-4EBF-9A07-9A2908D3D684}" dt="2022-03-09T18:00:14.913" v="512" actId="20577"/>
          <ac:spMkLst>
            <pc:docMk/>
            <pc:sldMk cId="0" sldId="258"/>
            <ac:spMk id="260" creationId="{00000000-0000-0000-0000-000000000000}"/>
          </ac:spMkLst>
        </pc:spChg>
      </pc:sldChg>
      <pc:sldChg chg="modSp mod">
        <pc:chgData name="João Pires" userId="6d1c3cb1-947c-40d4-9955-10240f779665" providerId="ADAL" clId="{ACC1F155-5FAB-4EBF-9A07-9A2908D3D684}" dt="2022-03-09T17:58:37.261" v="358" actId="20577"/>
        <pc:sldMkLst>
          <pc:docMk/>
          <pc:sldMk cId="0" sldId="260"/>
        </pc:sldMkLst>
        <pc:spChg chg="mod">
          <ac:chgData name="João Pires" userId="6d1c3cb1-947c-40d4-9955-10240f779665" providerId="ADAL" clId="{ACC1F155-5FAB-4EBF-9A07-9A2908D3D684}" dt="2022-03-09T17:58:37.261" v="358" actId="20577"/>
          <ac:spMkLst>
            <pc:docMk/>
            <pc:sldMk cId="0" sldId="260"/>
            <ac:spMk id="277" creationId="{00000000-0000-0000-0000-000000000000}"/>
          </ac:spMkLst>
        </pc:spChg>
      </pc:sldChg>
      <pc:sldChg chg="modSp mod">
        <pc:chgData name="João Pires" userId="6d1c3cb1-947c-40d4-9955-10240f779665" providerId="ADAL" clId="{ACC1F155-5FAB-4EBF-9A07-9A2908D3D684}" dt="2022-03-09T18:02:29.633" v="627" actId="1076"/>
        <pc:sldMkLst>
          <pc:docMk/>
          <pc:sldMk cId="0" sldId="261"/>
        </pc:sldMkLst>
        <pc:spChg chg="mod">
          <ac:chgData name="João Pires" userId="6d1c3cb1-947c-40d4-9955-10240f779665" providerId="ADAL" clId="{ACC1F155-5FAB-4EBF-9A07-9A2908D3D684}" dt="2022-03-09T18:02:23.313" v="625" actId="20577"/>
          <ac:spMkLst>
            <pc:docMk/>
            <pc:sldMk cId="0" sldId="261"/>
            <ac:spMk id="283" creationId="{00000000-0000-0000-0000-000000000000}"/>
          </ac:spMkLst>
        </pc:spChg>
        <pc:picChg chg="mod">
          <ac:chgData name="João Pires" userId="6d1c3cb1-947c-40d4-9955-10240f779665" providerId="ADAL" clId="{ACC1F155-5FAB-4EBF-9A07-9A2908D3D684}" dt="2022-03-09T18:02:29.633" v="627" actId="1076"/>
          <ac:picMkLst>
            <pc:docMk/>
            <pc:sldMk cId="0" sldId="261"/>
            <ac:picMk id="3" creationId="{1473DD05-EE3B-4F9B-AB27-DED2EC57433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1A2B4-4434-4B51-A490-F2E04923B899}" type="datetimeFigureOut">
              <a:rPr lang="pt-PT" smtClean="0"/>
              <a:t>09/03/2022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F660-F9B7-4D77-89E7-93EA95E1F2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344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a035ab1d6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a035ab1d6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a035ab1d6_1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a035ab1d6_1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a035ab1d6_1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a035ab1d6_1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a035ab1d6_1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a035ab1d6_1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a035ab1d6_1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a035ab1d6_1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60000" y="0"/>
            <a:ext cx="4178800" cy="2153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1005825" rIns="91425" bIns="4023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Raleway Black"/>
              <a:buNone/>
              <a:defRPr sz="480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title" idx="2"/>
          </p:nvPr>
        </p:nvSpPr>
        <p:spPr>
          <a:xfrm>
            <a:off x="1336400" y="968100"/>
            <a:ext cx="3426000" cy="10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leway Medium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080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18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">
  <p:cSld name="Title and subtitle 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/>
          <p:nvPr/>
        </p:nvSpPr>
        <p:spPr>
          <a:xfrm rot="-5400000">
            <a:off x="10997400" y="4727767"/>
            <a:ext cx="1953600" cy="4356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CE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12"/>
          <p:cNvSpPr txBox="1">
            <a:spLocks noGrp="1"/>
          </p:cNvSpPr>
          <p:nvPr>
            <p:ph type="subTitle" idx="1"/>
          </p:nvPr>
        </p:nvSpPr>
        <p:spPr>
          <a:xfrm>
            <a:off x="960000" y="1078833"/>
            <a:ext cx="3415600" cy="6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2ABE2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960000" y="604233"/>
            <a:ext cx="8571600" cy="12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/>
          <p:nvPr/>
        </p:nvSpPr>
        <p:spPr>
          <a:xfrm>
            <a:off x="0" y="825333"/>
            <a:ext cx="969200" cy="290800"/>
          </a:xfrm>
          <a:prstGeom prst="rect">
            <a:avLst/>
          </a:prstGeom>
          <a:solidFill>
            <a:srgbClr val="FCE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50220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 ">
  <p:cSld name="Title + bullet point 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960000" y="604233"/>
            <a:ext cx="9112000" cy="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825333"/>
            <a:ext cx="969200" cy="290800"/>
          </a:xfrm>
          <a:prstGeom prst="rect">
            <a:avLst/>
          </a:prstGeom>
          <a:solidFill>
            <a:srgbClr val="FCE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950967" y="2556265"/>
            <a:ext cx="5145200" cy="3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Medium"/>
              <a:buChar char="●"/>
              <a:defRPr sz="2133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1219170" lvl="1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Char char="○"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Char char="■"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Char char="●"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Char char="○"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Char char="■"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Char char="●"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Char char="○"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Raleway SemiBold"/>
              <a:buChar char="■"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6266689" y="2556265"/>
            <a:ext cx="5145200" cy="3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Medium"/>
              <a:buChar char="●"/>
              <a:defRPr sz="2133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1219170" lvl="1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Char char="○"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Char char="■"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Char char="●"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Char char="○"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Char char="■"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Char char="●"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Char char="○"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Raleway SemiBold"/>
              <a:buChar char="■"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/>
          <p:nvPr/>
        </p:nvSpPr>
        <p:spPr>
          <a:xfrm rot="-5400000">
            <a:off x="10997400" y="4727767"/>
            <a:ext cx="1953600" cy="4356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CE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24957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text ">
  <p:cSld name="Title + body text 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960000" y="604233"/>
            <a:ext cx="9112000" cy="12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0" y="825333"/>
            <a:ext cx="969200" cy="290800"/>
          </a:xfrm>
          <a:prstGeom prst="rect">
            <a:avLst/>
          </a:prstGeom>
          <a:solidFill>
            <a:srgbClr val="FCE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960000" y="2129700"/>
            <a:ext cx="5552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 Medium"/>
              <a:buChar char="●"/>
              <a:defRPr sz="2133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1219170" lvl="1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Char char="○"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Char char="■"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Char char="●"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Char char="○"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Char char="■"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Char char="●"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Char char="○"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Raleway SemiBold"/>
              <a:buChar char="■"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/>
          <p:nvPr/>
        </p:nvSpPr>
        <p:spPr>
          <a:xfrm rot="-5400000">
            <a:off x="10997400" y="4727767"/>
            <a:ext cx="1953600" cy="4356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CE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47485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">
  <p:cSld name="Big text ">
    <p:bg>
      <p:bgPr>
        <a:solidFill>
          <a:schemeClr val="accen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365000" y="1652267"/>
            <a:ext cx="74620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9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0" y="2133600"/>
            <a:ext cx="13332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15"/>
          <p:cNvSpPr/>
          <p:nvPr/>
        </p:nvSpPr>
        <p:spPr>
          <a:xfrm rot="-5400000">
            <a:off x="10997400" y="4727767"/>
            <a:ext cx="1953600" cy="4356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15"/>
          <p:cNvSpPr/>
          <p:nvPr/>
        </p:nvSpPr>
        <p:spPr>
          <a:xfrm>
            <a:off x="10858800" y="2133600"/>
            <a:ext cx="13332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3034600" y="4215333"/>
            <a:ext cx="6122800" cy="8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9866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Thanks 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7368067" y="-10667"/>
            <a:ext cx="3953200" cy="523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16"/>
          <p:cNvSpPr txBox="1">
            <a:spLocks noGrp="1"/>
          </p:cNvSpPr>
          <p:nvPr>
            <p:ph type="ctrTitle"/>
          </p:nvPr>
        </p:nvSpPr>
        <p:spPr>
          <a:xfrm>
            <a:off x="7463433" y="0"/>
            <a:ext cx="3748800" cy="2557600"/>
          </a:xfrm>
          <a:prstGeom prst="rect">
            <a:avLst/>
          </a:prstGeom>
          <a:noFill/>
        </p:spPr>
        <p:txBody>
          <a:bodyPr spcFirstLastPara="1" wrap="square" lIns="182875" tIns="274300" rIns="91425" bIns="4023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aleway Black"/>
              <a:buNone/>
              <a:defRPr sz="480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1"/>
          </p:nvPr>
        </p:nvSpPr>
        <p:spPr>
          <a:xfrm>
            <a:off x="7657433" y="1074600"/>
            <a:ext cx="3360800" cy="79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Medium"/>
              <a:buNone/>
              <a:defRPr sz="2133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7656567" y="2789600"/>
            <a:ext cx="3023600" cy="12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33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CREDITS: This presentation template was created by</a:t>
            </a:r>
            <a:r>
              <a:rPr lang="en" sz="1333">
                <a:solidFill>
                  <a:schemeClr val="hlink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2"/>
              </a:rPr>
              <a:t> Slidesgo,</a:t>
            </a:r>
            <a:r>
              <a:rPr lang="en" sz="1333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including icons by </a:t>
            </a:r>
            <a:r>
              <a:rPr lang="en" sz="1333">
                <a:solidFill>
                  <a:schemeClr val="dk1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and infographics &amp; images by </a:t>
            </a:r>
            <a:r>
              <a:rPr lang="en" sz="1333">
                <a:solidFill>
                  <a:schemeClr val="dk1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and illustrations by </a:t>
            </a:r>
            <a:r>
              <a:rPr lang="en" sz="1333">
                <a:solidFill>
                  <a:schemeClr val="dk1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10535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 ">
  <p:cSld name="Section 2 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6274600" y="605367"/>
            <a:ext cx="49268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1"/>
          </p:nvPr>
        </p:nvSpPr>
        <p:spPr>
          <a:xfrm>
            <a:off x="7927933" y="1401167"/>
            <a:ext cx="3248800" cy="17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 Medium"/>
              <a:buNone/>
              <a:defRPr sz="2667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9" name="Google Shape;79;p17"/>
          <p:cNvSpPr/>
          <p:nvPr/>
        </p:nvSpPr>
        <p:spPr>
          <a:xfrm rot="-5400000">
            <a:off x="10997400" y="4727767"/>
            <a:ext cx="1953600" cy="4356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CE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31364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2 1">
  <p:cSld name="Section title and description 2 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/>
          <p:nvPr/>
        </p:nvSpPr>
        <p:spPr>
          <a:xfrm rot="-5400000">
            <a:off x="10997400" y="4727767"/>
            <a:ext cx="1953600" cy="4356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CE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1"/>
          </p:nvPr>
        </p:nvSpPr>
        <p:spPr>
          <a:xfrm>
            <a:off x="8726767" y="1090800"/>
            <a:ext cx="24960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2ABE2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2651200" y="610967"/>
            <a:ext cx="85716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/>
          <p:nvPr/>
        </p:nvSpPr>
        <p:spPr>
          <a:xfrm>
            <a:off x="11222800" y="826600"/>
            <a:ext cx="969200" cy="291200"/>
          </a:xfrm>
          <a:prstGeom prst="rect">
            <a:avLst/>
          </a:prstGeom>
          <a:solidFill>
            <a:srgbClr val="FCE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531497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enter 1">
  <p:cSld name="Title center 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ctrTitle"/>
          </p:nvPr>
        </p:nvSpPr>
        <p:spPr>
          <a:xfrm>
            <a:off x="3099400" y="583233"/>
            <a:ext cx="59932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87" name="Google Shape;87;p19"/>
          <p:cNvSpPr/>
          <p:nvPr/>
        </p:nvSpPr>
        <p:spPr>
          <a:xfrm>
            <a:off x="-4533" y="816200"/>
            <a:ext cx="2466400" cy="315600"/>
          </a:xfrm>
          <a:prstGeom prst="rect">
            <a:avLst/>
          </a:prstGeom>
          <a:solidFill>
            <a:srgbClr val="FCE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9"/>
          <p:cNvSpPr/>
          <p:nvPr/>
        </p:nvSpPr>
        <p:spPr>
          <a:xfrm>
            <a:off x="9730133" y="816367"/>
            <a:ext cx="2466400" cy="315600"/>
          </a:xfrm>
          <a:prstGeom prst="rect">
            <a:avLst/>
          </a:prstGeom>
          <a:solidFill>
            <a:srgbClr val="FCE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9"/>
          <p:cNvSpPr/>
          <p:nvPr/>
        </p:nvSpPr>
        <p:spPr>
          <a:xfrm rot="-5400000">
            <a:off x="10997400" y="4727767"/>
            <a:ext cx="1953600" cy="4356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CE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39393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/>
          <p:nvPr/>
        </p:nvSpPr>
        <p:spPr>
          <a:xfrm rot="-5400000">
            <a:off x="10997400" y="4727767"/>
            <a:ext cx="1953600" cy="4356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CE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969500" y="614867"/>
            <a:ext cx="11360800" cy="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/>
          <p:nvPr/>
        </p:nvSpPr>
        <p:spPr>
          <a:xfrm>
            <a:off x="-11300" y="839000"/>
            <a:ext cx="969200" cy="287200"/>
          </a:xfrm>
          <a:prstGeom prst="rect">
            <a:avLst/>
          </a:prstGeom>
          <a:solidFill>
            <a:srgbClr val="FCE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20"/>
          <p:cNvSpPr txBox="1">
            <a:spLocks noGrp="1"/>
          </p:cNvSpPr>
          <p:nvPr>
            <p:ph type="subTitle" idx="1"/>
          </p:nvPr>
        </p:nvSpPr>
        <p:spPr>
          <a:xfrm>
            <a:off x="1198533" y="4075889"/>
            <a:ext cx="2605600" cy="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ubTitle" idx="2"/>
          </p:nvPr>
        </p:nvSpPr>
        <p:spPr>
          <a:xfrm>
            <a:off x="1225733" y="4485817"/>
            <a:ext cx="2551200" cy="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subTitle" idx="3"/>
          </p:nvPr>
        </p:nvSpPr>
        <p:spPr>
          <a:xfrm>
            <a:off x="4793200" y="4075884"/>
            <a:ext cx="26056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ubTitle" idx="4"/>
          </p:nvPr>
        </p:nvSpPr>
        <p:spPr>
          <a:xfrm>
            <a:off x="4820400" y="4485817"/>
            <a:ext cx="2551200" cy="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ubTitle" idx="5"/>
          </p:nvPr>
        </p:nvSpPr>
        <p:spPr>
          <a:xfrm>
            <a:off x="8387867" y="4075884"/>
            <a:ext cx="26056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ubTitle" idx="6"/>
          </p:nvPr>
        </p:nvSpPr>
        <p:spPr>
          <a:xfrm>
            <a:off x="8415067" y="4485817"/>
            <a:ext cx="2551200" cy="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767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0" y="576633"/>
            <a:ext cx="5362000" cy="42628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822950" tIns="91425" rIns="91425" bIns="2743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40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92979" y="331000"/>
            <a:ext cx="3706400" cy="26180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bel"/>
              <a:buNone/>
              <a:defRPr sz="160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9145498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/>
          <p:nvPr/>
        </p:nvSpPr>
        <p:spPr>
          <a:xfrm rot="-5400000">
            <a:off x="10997400" y="4727767"/>
            <a:ext cx="1953600" cy="4356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CE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-159767" y="619467"/>
            <a:ext cx="113608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ubTitle" idx="1"/>
          </p:nvPr>
        </p:nvSpPr>
        <p:spPr>
          <a:xfrm>
            <a:off x="1232133" y="2504789"/>
            <a:ext cx="2605600" cy="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ubTitle" idx="2"/>
          </p:nvPr>
        </p:nvSpPr>
        <p:spPr>
          <a:xfrm>
            <a:off x="1259333" y="2914717"/>
            <a:ext cx="2551200" cy="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ubTitle" idx="3"/>
          </p:nvPr>
        </p:nvSpPr>
        <p:spPr>
          <a:xfrm>
            <a:off x="4826800" y="4075884"/>
            <a:ext cx="26056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ubTitle" idx="4"/>
          </p:nvPr>
        </p:nvSpPr>
        <p:spPr>
          <a:xfrm>
            <a:off x="4854000" y="4485817"/>
            <a:ext cx="2551200" cy="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5"/>
          </p:nvPr>
        </p:nvSpPr>
        <p:spPr>
          <a:xfrm>
            <a:off x="8354267" y="2504784"/>
            <a:ext cx="26056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3AADE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6"/>
          </p:nvPr>
        </p:nvSpPr>
        <p:spPr>
          <a:xfrm>
            <a:off x="8381467" y="2914717"/>
            <a:ext cx="2551200" cy="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/>
          <p:nvPr/>
        </p:nvSpPr>
        <p:spPr>
          <a:xfrm>
            <a:off x="11222800" y="843567"/>
            <a:ext cx="969200" cy="288400"/>
          </a:xfrm>
          <a:prstGeom prst="rect">
            <a:avLst/>
          </a:prstGeom>
          <a:solidFill>
            <a:srgbClr val="FCE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96471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and numbers">
  <p:cSld name="Three columns and number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 hasCustomPrompt="1"/>
          </p:nvPr>
        </p:nvSpPr>
        <p:spPr>
          <a:xfrm flipH="1">
            <a:off x="1913967" y="2953233"/>
            <a:ext cx="1664400" cy="7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bel"/>
              <a:buNone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22"/>
          <p:cNvSpPr txBox="1">
            <a:spLocks noGrp="1"/>
          </p:cNvSpPr>
          <p:nvPr>
            <p:ph type="subTitle" idx="1"/>
          </p:nvPr>
        </p:nvSpPr>
        <p:spPr>
          <a:xfrm>
            <a:off x="1478167" y="4611667"/>
            <a:ext cx="2536000" cy="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ubTitle" idx="2"/>
          </p:nvPr>
        </p:nvSpPr>
        <p:spPr>
          <a:xfrm>
            <a:off x="1478767" y="5043851"/>
            <a:ext cx="2534800" cy="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5263800" y="2953267"/>
            <a:ext cx="1664400" cy="7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bel"/>
              <a:buNone/>
              <a:defRPr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22"/>
          <p:cNvSpPr txBox="1">
            <a:spLocks noGrp="1"/>
          </p:cNvSpPr>
          <p:nvPr>
            <p:ph type="subTitle" idx="4"/>
          </p:nvPr>
        </p:nvSpPr>
        <p:spPr>
          <a:xfrm>
            <a:off x="4828000" y="4611700"/>
            <a:ext cx="2536000" cy="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5"/>
          </p:nvPr>
        </p:nvSpPr>
        <p:spPr>
          <a:xfrm>
            <a:off x="4828600" y="5043884"/>
            <a:ext cx="2534800" cy="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8613633" y="2953233"/>
            <a:ext cx="1664400" cy="7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bel"/>
              <a:buNone/>
              <a:defRPr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22"/>
          <p:cNvSpPr txBox="1">
            <a:spLocks noGrp="1"/>
          </p:cNvSpPr>
          <p:nvPr>
            <p:ph type="subTitle" idx="7"/>
          </p:nvPr>
        </p:nvSpPr>
        <p:spPr>
          <a:xfrm>
            <a:off x="8177833" y="4611667"/>
            <a:ext cx="2536000" cy="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subTitle" idx="8"/>
          </p:nvPr>
        </p:nvSpPr>
        <p:spPr>
          <a:xfrm>
            <a:off x="8178433" y="5043851"/>
            <a:ext cx="2534800" cy="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ctrTitle" idx="9"/>
          </p:nvPr>
        </p:nvSpPr>
        <p:spPr>
          <a:xfrm>
            <a:off x="3099400" y="583233"/>
            <a:ext cx="59932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4533" y="807100"/>
            <a:ext cx="2466400" cy="324800"/>
          </a:xfrm>
          <a:prstGeom prst="rect">
            <a:avLst/>
          </a:prstGeom>
          <a:solidFill>
            <a:srgbClr val="FCE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22"/>
          <p:cNvSpPr/>
          <p:nvPr/>
        </p:nvSpPr>
        <p:spPr>
          <a:xfrm>
            <a:off x="9730133" y="807167"/>
            <a:ext cx="2466400" cy="324800"/>
          </a:xfrm>
          <a:prstGeom prst="rect">
            <a:avLst/>
          </a:prstGeom>
          <a:solidFill>
            <a:srgbClr val="FCE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22"/>
          <p:cNvSpPr/>
          <p:nvPr/>
        </p:nvSpPr>
        <p:spPr>
          <a:xfrm rot="-5400000">
            <a:off x="10997400" y="4727767"/>
            <a:ext cx="1953600" cy="4356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CE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3345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">
  <p:cSld name="Six columns 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/>
          <p:nvPr/>
        </p:nvSpPr>
        <p:spPr>
          <a:xfrm rot="-5400000">
            <a:off x="10997400" y="4727767"/>
            <a:ext cx="1953600" cy="4356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CE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" name="Google Shape;126;p23"/>
          <p:cNvSpPr txBox="1">
            <a:spLocks noGrp="1"/>
          </p:cNvSpPr>
          <p:nvPr>
            <p:ph type="subTitle" idx="1"/>
          </p:nvPr>
        </p:nvSpPr>
        <p:spPr>
          <a:xfrm>
            <a:off x="1174717" y="4787084"/>
            <a:ext cx="2548000" cy="4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62ABE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subTitle" idx="2"/>
          </p:nvPr>
        </p:nvSpPr>
        <p:spPr>
          <a:xfrm>
            <a:off x="1173117" y="5197017"/>
            <a:ext cx="2551200" cy="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subTitle" idx="3"/>
          </p:nvPr>
        </p:nvSpPr>
        <p:spPr>
          <a:xfrm>
            <a:off x="4769384" y="4787084"/>
            <a:ext cx="2548000" cy="4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62ABE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subTitle" idx="4"/>
          </p:nvPr>
        </p:nvSpPr>
        <p:spPr>
          <a:xfrm>
            <a:off x="4767784" y="5197017"/>
            <a:ext cx="2551200" cy="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subTitle" idx="5"/>
          </p:nvPr>
        </p:nvSpPr>
        <p:spPr>
          <a:xfrm>
            <a:off x="8364051" y="4787084"/>
            <a:ext cx="2548000" cy="4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62ABE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subTitle" idx="6"/>
          </p:nvPr>
        </p:nvSpPr>
        <p:spPr>
          <a:xfrm>
            <a:off x="8362451" y="5197017"/>
            <a:ext cx="2551200" cy="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ubTitle" idx="7"/>
          </p:nvPr>
        </p:nvSpPr>
        <p:spPr>
          <a:xfrm>
            <a:off x="1174717" y="2449188"/>
            <a:ext cx="25480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62ABE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subTitle" idx="8"/>
          </p:nvPr>
        </p:nvSpPr>
        <p:spPr>
          <a:xfrm>
            <a:off x="1173117" y="2859117"/>
            <a:ext cx="2551200" cy="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ubTitle" idx="9"/>
          </p:nvPr>
        </p:nvSpPr>
        <p:spPr>
          <a:xfrm>
            <a:off x="4769384" y="2449184"/>
            <a:ext cx="2548000" cy="4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62ABE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subTitle" idx="13"/>
          </p:nvPr>
        </p:nvSpPr>
        <p:spPr>
          <a:xfrm>
            <a:off x="4767784" y="2859117"/>
            <a:ext cx="2551200" cy="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ubTitle" idx="14"/>
          </p:nvPr>
        </p:nvSpPr>
        <p:spPr>
          <a:xfrm>
            <a:off x="8364051" y="2449184"/>
            <a:ext cx="2548000" cy="4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62ABE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15"/>
          </p:nvPr>
        </p:nvSpPr>
        <p:spPr>
          <a:xfrm>
            <a:off x="8362451" y="2859117"/>
            <a:ext cx="2551200" cy="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ctrTitle"/>
          </p:nvPr>
        </p:nvSpPr>
        <p:spPr>
          <a:xfrm>
            <a:off x="3099400" y="583233"/>
            <a:ext cx="59932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39" name="Google Shape;139;p23"/>
          <p:cNvSpPr/>
          <p:nvPr/>
        </p:nvSpPr>
        <p:spPr>
          <a:xfrm>
            <a:off x="-4533" y="811667"/>
            <a:ext cx="2466400" cy="320400"/>
          </a:xfrm>
          <a:prstGeom prst="rect">
            <a:avLst/>
          </a:prstGeom>
          <a:solidFill>
            <a:srgbClr val="FCE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" name="Google Shape;140;p23"/>
          <p:cNvSpPr/>
          <p:nvPr/>
        </p:nvSpPr>
        <p:spPr>
          <a:xfrm>
            <a:off x="9730133" y="811567"/>
            <a:ext cx="2466400" cy="320400"/>
          </a:xfrm>
          <a:prstGeom prst="rect">
            <a:avLst/>
          </a:prstGeom>
          <a:solidFill>
            <a:srgbClr val="FCE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034071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">
  <p:cSld name="Four columns 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940467" y="598500"/>
            <a:ext cx="9867200" cy="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subTitle" idx="1"/>
          </p:nvPr>
        </p:nvSpPr>
        <p:spPr>
          <a:xfrm>
            <a:off x="1290800" y="2505167"/>
            <a:ext cx="1987200" cy="5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2ABE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144" name="Google Shape;144;p24"/>
          <p:cNvSpPr/>
          <p:nvPr/>
        </p:nvSpPr>
        <p:spPr>
          <a:xfrm rot="-5400000">
            <a:off x="10997400" y="4727767"/>
            <a:ext cx="1953600" cy="4356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CE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24"/>
          <p:cNvSpPr txBox="1">
            <a:spLocks noGrp="1"/>
          </p:cNvSpPr>
          <p:nvPr>
            <p:ph type="subTitle" idx="2"/>
          </p:nvPr>
        </p:nvSpPr>
        <p:spPr>
          <a:xfrm>
            <a:off x="3767333" y="2505167"/>
            <a:ext cx="1991200" cy="5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2ABE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subTitle" idx="3"/>
          </p:nvPr>
        </p:nvSpPr>
        <p:spPr>
          <a:xfrm>
            <a:off x="6247867" y="2505167"/>
            <a:ext cx="1991200" cy="5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2ABE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subTitle" idx="4"/>
          </p:nvPr>
        </p:nvSpPr>
        <p:spPr>
          <a:xfrm>
            <a:off x="8728400" y="2505167"/>
            <a:ext cx="1991200" cy="5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2ABE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subTitle" idx="5"/>
          </p:nvPr>
        </p:nvSpPr>
        <p:spPr>
          <a:xfrm>
            <a:off x="960000" y="1282033"/>
            <a:ext cx="5136000" cy="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2ABE2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4"/>
          <p:cNvSpPr/>
          <p:nvPr/>
        </p:nvSpPr>
        <p:spPr>
          <a:xfrm>
            <a:off x="-9200" y="820767"/>
            <a:ext cx="969200" cy="289600"/>
          </a:xfrm>
          <a:prstGeom prst="rect">
            <a:avLst/>
          </a:prstGeom>
          <a:solidFill>
            <a:srgbClr val="FCE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24"/>
          <p:cNvSpPr txBox="1">
            <a:spLocks noGrp="1"/>
          </p:cNvSpPr>
          <p:nvPr>
            <p:ph type="subTitle" idx="6"/>
          </p:nvPr>
        </p:nvSpPr>
        <p:spPr>
          <a:xfrm>
            <a:off x="1086900" y="4602851"/>
            <a:ext cx="2551200" cy="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subTitle" idx="7"/>
          </p:nvPr>
        </p:nvSpPr>
        <p:spPr>
          <a:xfrm>
            <a:off x="3676000" y="4602851"/>
            <a:ext cx="2551200" cy="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subTitle" idx="8"/>
          </p:nvPr>
        </p:nvSpPr>
        <p:spPr>
          <a:xfrm>
            <a:off x="6093467" y="4602851"/>
            <a:ext cx="2551200" cy="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subTitle" idx="9"/>
          </p:nvPr>
        </p:nvSpPr>
        <p:spPr>
          <a:xfrm>
            <a:off x="8714133" y="4602851"/>
            <a:ext cx="2551200" cy="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82888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2">
  <p:cSld name="Section title 2">
    <p:bg>
      <p:bgPr>
        <a:solidFill>
          <a:srgbClr val="FCE273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ctrTitle"/>
          </p:nvPr>
        </p:nvSpPr>
        <p:spPr>
          <a:xfrm>
            <a:off x="3150667" y="585700"/>
            <a:ext cx="59932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56" name="Google Shape;156;p25"/>
          <p:cNvSpPr/>
          <p:nvPr/>
        </p:nvSpPr>
        <p:spPr>
          <a:xfrm>
            <a:off x="0" y="816200"/>
            <a:ext cx="2466400" cy="3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" name="Google Shape;157;p25"/>
          <p:cNvSpPr/>
          <p:nvPr/>
        </p:nvSpPr>
        <p:spPr>
          <a:xfrm>
            <a:off x="9731433" y="815967"/>
            <a:ext cx="2466400" cy="3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25"/>
          <p:cNvSpPr/>
          <p:nvPr/>
        </p:nvSpPr>
        <p:spPr>
          <a:xfrm rot="-5400000">
            <a:off x="10997400" y="4727767"/>
            <a:ext cx="1953600" cy="4356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165995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2">
  <p:cSld name="Four columns 2">
    <p:bg>
      <p:bgPr>
        <a:solidFill>
          <a:srgbClr val="FCE273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ctrTitle"/>
          </p:nvPr>
        </p:nvSpPr>
        <p:spPr>
          <a:xfrm>
            <a:off x="3150667" y="585700"/>
            <a:ext cx="59932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61" name="Google Shape;161;p26"/>
          <p:cNvSpPr/>
          <p:nvPr/>
        </p:nvSpPr>
        <p:spPr>
          <a:xfrm>
            <a:off x="0" y="816200"/>
            <a:ext cx="2466400" cy="3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26"/>
          <p:cNvSpPr/>
          <p:nvPr/>
        </p:nvSpPr>
        <p:spPr>
          <a:xfrm>
            <a:off x="9731433" y="815967"/>
            <a:ext cx="2466400" cy="3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26"/>
          <p:cNvSpPr/>
          <p:nvPr/>
        </p:nvSpPr>
        <p:spPr>
          <a:xfrm rot="-5400000">
            <a:off x="10997400" y="4727767"/>
            <a:ext cx="1953600" cy="4356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1"/>
          </p:nvPr>
        </p:nvSpPr>
        <p:spPr>
          <a:xfrm>
            <a:off x="956800" y="4234688"/>
            <a:ext cx="2438400" cy="5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133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2"/>
          </p:nvPr>
        </p:nvSpPr>
        <p:spPr>
          <a:xfrm>
            <a:off x="3570133" y="4234688"/>
            <a:ext cx="2438400" cy="5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133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3"/>
          </p:nvPr>
        </p:nvSpPr>
        <p:spPr>
          <a:xfrm>
            <a:off x="6183467" y="4234688"/>
            <a:ext cx="2438400" cy="5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133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4"/>
          </p:nvPr>
        </p:nvSpPr>
        <p:spPr>
          <a:xfrm>
            <a:off x="8796800" y="4234688"/>
            <a:ext cx="2438400" cy="5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133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5"/>
          </p:nvPr>
        </p:nvSpPr>
        <p:spPr>
          <a:xfrm>
            <a:off x="956800" y="4795520"/>
            <a:ext cx="2438400" cy="13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subTitle" idx="6"/>
          </p:nvPr>
        </p:nvSpPr>
        <p:spPr>
          <a:xfrm>
            <a:off x="3570133" y="4795520"/>
            <a:ext cx="2438400" cy="13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subTitle" idx="7"/>
          </p:nvPr>
        </p:nvSpPr>
        <p:spPr>
          <a:xfrm>
            <a:off x="6183467" y="4795520"/>
            <a:ext cx="2438400" cy="13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subTitle" idx="8"/>
          </p:nvPr>
        </p:nvSpPr>
        <p:spPr>
          <a:xfrm>
            <a:off x="8796800" y="4795520"/>
            <a:ext cx="2438400" cy="13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06239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 hasCustomPrompt="1"/>
          </p:nvPr>
        </p:nvSpPr>
        <p:spPr>
          <a:xfrm flipH="1">
            <a:off x="4832599" y="1510000"/>
            <a:ext cx="1229200" cy="7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2ABE2"/>
              </a:buClr>
              <a:buSzPts val="3600"/>
              <a:buFont typeface="Abel"/>
              <a:buNone/>
              <a:defRPr sz="4533" b="1">
                <a:latin typeface="Abel"/>
                <a:ea typeface="Abel"/>
                <a:cs typeface="Abel"/>
                <a:sym typeface="A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27"/>
          <p:cNvSpPr txBox="1">
            <a:spLocks noGrp="1"/>
          </p:cNvSpPr>
          <p:nvPr>
            <p:ph type="subTitle" idx="1"/>
          </p:nvPr>
        </p:nvSpPr>
        <p:spPr>
          <a:xfrm>
            <a:off x="4832600" y="2125600"/>
            <a:ext cx="2755200" cy="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133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subTitle" idx="2"/>
          </p:nvPr>
        </p:nvSpPr>
        <p:spPr>
          <a:xfrm>
            <a:off x="4832599" y="2808100"/>
            <a:ext cx="2534800" cy="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1202232" y="1510000"/>
            <a:ext cx="1229200" cy="7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2ABE2"/>
              </a:buClr>
              <a:buSzPts val="3600"/>
              <a:buFont typeface="Abel"/>
              <a:buNone/>
              <a:defRPr sz="4533" b="1">
                <a:latin typeface="Abel"/>
                <a:ea typeface="Abel"/>
                <a:cs typeface="Abel"/>
                <a:sym typeface="A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27"/>
          <p:cNvSpPr txBox="1">
            <a:spLocks noGrp="1"/>
          </p:cNvSpPr>
          <p:nvPr>
            <p:ph type="subTitle" idx="4"/>
          </p:nvPr>
        </p:nvSpPr>
        <p:spPr>
          <a:xfrm>
            <a:off x="1202235" y="2125600"/>
            <a:ext cx="2755200" cy="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133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subTitle" idx="5"/>
          </p:nvPr>
        </p:nvSpPr>
        <p:spPr>
          <a:xfrm>
            <a:off x="1202232" y="2808100"/>
            <a:ext cx="2534800" cy="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8234565" y="1510000"/>
            <a:ext cx="1229200" cy="7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2ABE2"/>
              </a:buClr>
              <a:buSzPts val="3600"/>
              <a:buFont typeface="Abel"/>
              <a:buNone/>
              <a:defRPr sz="4533" b="1">
                <a:latin typeface="Abel"/>
                <a:ea typeface="Abel"/>
                <a:cs typeface="Abel"/>
                <a:sym typeface="A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7"/>
          </p:nvPr>
        </p:nvSpPr>
        <p:spPr>
          <a:xfrm>
            <a:off x="8234568" y="2125600"/>
            <a:ext cx="2755200" cy="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133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subTitle" idx="8"/>
          </p:nvPr>
        </p:nvSpPr>
        <p:spPr>
          <a:xfrm>
            <a:off x="8234565" y="2808100"/>
            <a:ext cx="2534800" cy="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82" name="Google Shape;182;p27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4832599" y="3878300"/>
            <a:ext cx="1229200" cy="7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2ABE2"/>
              </a:buClr>
              <a:buSzPts val="3600"/>
              <a:buFont typeface="Abel"/>
              <a:buNone/>
              <a:defRPr sz="4533" b="1">
                <a:latin typeface="Abel"/>
                <a:ea typeface="Abel"/>
                <a:cs typeface="Abel"/>
                <a:sym typeface="A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3" name="Google Shape;183;p27"/>
          <p:cNvSpPr txBox="1">
            <a:spLocks noGrp="1"/>
          </p:cNvSpPr>
          <p:nvPr>
            <p:ph type="subTitle" idx="13"/>
          </p:nvPr>
        </p:nvSpPr>
        <p:spPr>
          <a:xfrm>
            <a:off x="4832601" y="4493900"/>
            <a:ext cx="2755200" cy="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latin typeface="Viga"/>
                <a:ea typeface="Viga"/>
                <a:cs typeface="Viga"/>
                <a:sym typeface="Vig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latin typeface="Viga"/>
                <a:ea typeface="Viga"/>
                <a:cs typeface="Viga"/>
                <a:sym typeface="Vig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latin typeface="Viga"/>
                <a:ea typeface="Viga"/>
                <a:cs typeface="Viga"/>
                <a:sym typeface="Vig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latin typeface="Viga"/>
                <a:ea typeface="Viga"/>
                <a:cs typeface="Viga"/>
                <a:sym typeface="Vig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latin typeface="Viga"/>
                <a:ea typeface="Viga"/>
                <a:cs typeface="Viga"/>
                <a:sym typeface="Vig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latin typeface="Viga"/>
                <a:ea typeface="Viga"/>
                <a:cs typeface="Viga"/>
                <a:sym typeface="Vig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latin typeface="Viga"/>
                <a:ea typeface="Viga"/>
                <a:cs typeface="Viga"/>
                <a:sym typeface="Vig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184" name="Google Shape;184;p27"/>
          <p:cNvSpPr txBox="1">
            <a:spLocks noGrp="1"/>
          </p:cNvSpPr>
          <p:nvPr>
            <p:ph type="subTitle" idx="14"/>
          </p:nvPr>
        </p:nvSpPr>
        <p:spPr>
          <a:xfrm>
            <a:off x="4832599" y="5176400"/>
            <a:ext cx="2534800" cy="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85" name="Google Shape;185;p27"/>
          <p:cNvSpPr txBox="1">
            <a:spLocks noGrp="1"/>
          </p:cNvSpPr>
          <p:nvPr>
            <p:ph type="title" idx="15" hasCustomPrompt="1"/>
          </p:nvPr>
        </p:nvSpPr>
        <p:spPr>
          <a:xfrm flipH="1">
            <a:off x="1202232" y="3878300"/>
            <a:ext cx="1229200" cy="7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2ABE2"/>
              </a:buClr>
              <a:buSzPts val="3600"/>
              <a:buFont typeface="Abel"/>
              <a:buNone/>
              <a:defRPr sz="4533" b="1">
                <a:latin typeface="Abel"/>
                <a:ea typeface="Abel"/>
                <a:cs typeface="Abel"/>
                <a:sym typeface="A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6" name="Google Shape;186;p27"/>
          <p:cNvSpPr txBox="1">
            <a:spLocks noGrp="1"/>
          </p:cNvSpPr>
          <p:nvPr>
            <p:ph type="subTitle" idx="16"/>
          </p:nvPr>
        </p:nvSpPr>
        <p:spPr>
          <a:xfrm>
            <a:off x="1202233" y="4493900"/>
            <a:ext cx="2758000" cy="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133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subTitle" idx="17"/>
          </p:nvPr>
        </p:nvSpPr>
        <p:spPr>
          <a:xfrm>
            <a:off x="1202232" y="5176400"/>
            <a:ext cx="2534800" cy="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88" name="Google Shape;188;p27"/>
          <p:cNvSpPr txBox="1">
            <a:spLocks noGrp="1"/>
          </p:cNvSpPr>
          <p:nvPr>
            <p:ph type="title" idx="18" hasCustomPrompt="1"/>
          </p:nvPr>
        </p:nvSpPr>
        <p:spPr>
          <a:xfrm flipH="1">
            <a:off x="8234565" y="3878300"/>
            <a:ext cx="1229200" cy="7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2ABE2"/>
              </a:buClr>
              <a:buSzPts val="3600"/>
              <a:buFont typeface="Abel"/>
              <a:buNone/>
              <a:defRPr sz="4533" b="1">
                <a:latin typeface="Abel"/>
                <a:ea typeface="Abel"/>
                <a:cs typeface="Abel"/>
                <a:sym typeface="A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9" name="Google Shape;189;p27"/>
          <p:cNvSpPr txBox="1">
            <a:spLocks noGrp="1"/>
          </p:cNvSpPr>
          <p:nvPr>
            <p:ph type="subTitle" idx="19"/>
          </p:nvPr>
        </p:nvSpPr>
        <p:spPr>
          <a:xfrm>
            <a:off x="8234568" y="4493900"/>
            <a:ext cx="2755200" cy="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133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190" name="Google Shape;190;p27"/>
          <p:cNvSpPr txBox="1">
            <a:spLocks noGrp="1"/>
          </p:cNvSpPr>
          <p:nvPr>
            <p:ph type="subTitle" idx="20"/>
          </p:nvPr>
        </p:nvSpPr>
        <p:spPr>
          <a:xfrm>
            <a:off x="8234565" y="5176400"/>
            <a:ext cx="2534800" cy="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91" name="Google Shape;191;p27"/>
          <p:cNvSpPr txBox="1">
            <a:spLocks noGrp="1"/>
          </p:cNvSpPr>
          <p:nvPr>
            <p:ph type="ctrTitle" idx="21"/>
          </p:nvPr>
        </p:nvSpPr>
        <p:spPr>
          <a:xfrm>
            <a:off x="3099400" y="583233"/>
            <a:ext cx="59932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92" name="Google Shape;192;p27"/>
          <p:cNvSpPr/>
          <p:nvPr/>
        </p:nvSpPr>
        <p:spPr>
          <a:xfrm>
            <a:off x="-4533" y="811667"/>
            <a:ext cx="2466400" cy="320400"/>
          </a:xfrm>
          <a:prstGeom prst="rect">
            <a:avLst/>
          </a:prstGeom>
          <a:solidFill>
            <a:srgbClr val="FCE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27"/>
          <p:cNvSpPr/>
          <p:nvPr/>
        </p:nvSpPr>
        <p:spPr>
          <a:xfrm>
            <a:off x="9730133" y="811667"/>
            <a:ext cx="2466400" cy="320000"/>
          </a:xfrm>
          <a:prstGeom prst="rect">
            <a:avLst/>
          </a:prstGeom>
          <a:solidFill>
            <a:srgbClr val="FCE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795308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l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>
            <a:spLocks noGrp="1"/>
          </p:cNvSpPr>
          <p:nvPr>
            <p:ph type="title"/>
          </p:nvPr>
        </p:nvSpPr>
        <p:spPr>
          <a:xfrm>
            <a:off x="952400" y="608333"/>
            <a:ext cx="5143600" cy="6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8"/>
          <p:cNvSpPr/>
          <p:nvPr/>
        </p:nvSpPr>
        <p:spPr>
          <a:xfrm>
            <a:off x="0" y="829900"/>
            <a:ext cx="969200" cy="290800"/>
          </a:xfrm>
          <a:prstGeom prst="rect">
            <a:avLst/>
          </a:prstGeom>
          <a:solidFill>
            <a:srgbClr val="FCE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" name="Google Shape;197;p28"/>
          <p:cNvSpPr txBox="1">
            <a:spLocks noGrp="1"/>
          </p:cNvSpPr>
          <p:nvPr>
            <p:ph type="subTitle" idx="1"/>
          </p:nvPr>
        </p:nvSpPr>
        <p:spPr>
          <a:xfrm>
            <a:off x="952400" y="1013667"/>
            <a:ext cx="5143600" cy="9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2ABE2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8"/>
          <p:cNvSpPr txBox="1">
            <a:spLocks noGrp="1"/>
          </p:cNvSpPr>
          <p:nvPr>
            <p:ph type="subTitle" idx="2"/>
          </p:nvPr>
        </p:nvSpPr>
        <p:spPr>
          <a:xfrm>
            <a:off x="7355600" y="986767"/>
            <a:ext cx="2360000" cy="6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2ABE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>
              <a:spcBef>
                <a:spcPts val="2133"/>
              </a:spcBef>
              <a:spcAft>
                <a:spcPts val="0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>
              <a:spcBef>
                <a:spcPts val="2133"/>
              </a:spcBef>
              <a:spcAft>
                <a:spcPts val="0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>
              <a:spcBef>
                <a:spcPts val="2133"/>
              </a:spcBef>
              <a:spcAft>
                <a:spcPts val="0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>
              <a:spcBef>
                <a:spcPts val="2133"/>
              </a:spcBef>
              <a:spcAft>
                <a:spcPts val="0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>
              <a:spcBef>
                <a:spcPts val="2133"/>
              </a:spcBef>
              <a:spcAft>
                <a:spcPts val="0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>
              <a:spcBef>
                <a:spcPts val="2133"/>
              </a:spcBef>
              <a:spcAft>
                <a:spcPts val="0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>
              <a:spcBef>
                <a:spcPts val="2133"/>
              </a:spcBef>
              <a:spcAft>
                <a:spcPts val="2133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subTitle" idx="3"/>
          </p:nvPr>
        </p:nvSpPr>
        <p:spPr>
          <a:xfrm>
            <a:off x="7355600" y="1441500"/>
            <a:ext cx="2940400" cy="6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subTitle" idx="4"/>
          </p:nvPr>
        </p:nvSpPr>
        <p:spPr>
          <a:xfrm>
            <a:off x="7355600" y="2723400"/>
            <a:ext cx="2360000" cy="6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2ABE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subTitle" idx="5"/>
          </p:nvPr>
        </p:nvSpPr>
        <p:spPr>
          <a:xfrm>
            <a:off x="7355600" y="3178133"/>
            <a:ext cx="2940400" cy="11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subTitle" idx="6"/>
          </p:nvPr>
        </p:nvSpPr>
        <p:spPr>
          <a:xfrm>
            <a:off x="7352484" y="4455767"/>
            <a:ext cx="2360000" cy="6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2ABE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203" name="Google Shape;203;p28"/>
          <p:cNvSpPr txBox="1">
            <a:spLocks noGrp="1"/>
          </p:cNvSpPr>
          <p:nvPr>
            <p:ph type="subTitle" idx="7"/>
          </p:nvPr>
        </p:nvSpPr>
        <p:spPr>
          <a:xfrm>
            <a:off x="7352484" y="4910500"/>
            <a:ext cx="2940400" cy="6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8"/>
          <p:cNvSpPr/>
          <p:nvPr/>
        </p:nvSpPr>
        <p:spPr>
          <a:xfrm rot="-5400000">
            <a:off x="10997400" y="4727767"/>
            <a:ext cx="1953600" cy="4356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CE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335493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/>
          <p:nvPr/>
        </p:nvSpPr>
        <p:spPr>
          <a:xfrm rot="-5400000">
            <a:off x="10997400" y="4727767"/>
            <a:ext cx="1953600" cy="4356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CE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521647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solidFill>
          <a:schemeClr val="accen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/>
          <p:nvPr/>
        </p:nvSpPr>
        <p:spPr>
          <a:xfrm rot="-5400000">
            <a:off x="10997400" y="4727767"/>
            <a:ext cx="1953600" cy="4356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1047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960000" y="618167"/>
            <a:ext cx="6444800" cy="6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60000" y="1359133"/>
            <a:ext cx="10272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600">
                <a:solidFill>
                  <a:schemeClr val="accent2"/>
                </a:solidFill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733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67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67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67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67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67"/>
            </a:lvl9pPr>
          </a:lstStyle>
          <a:p>
            <a:endParaRPr/>
          </a:p>
        </p:txBody>
      </p:sp>
      <p:sp>
        <p:nvSpPr>
          <p:cNvPr id="17" name="Google Shape;17;p4"/>
          <p:cNvSpPr/>
          <p:nvPr/>
        </p:nvSpPr>
        <p:spPr>
          <a:xfrm rot="-5400000">
            <a:off x="10997400" y="4727767"/>
            <a:ext cx="1953600" cy="4356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CE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4"/>
          <p:cNvSpPr/>
          <p:nvPr/>
        </p:nvSpPr>
        <p:spPr>
          <a:xfrm>
            <a:off x="0" y="843567"/>
            <a:ext cx="969200" cy="294000"/>
          </a:xfrm>
          <a:prstGeom prst="rect">
            <a:avLst/>
          </a:prstGeom>
          <a:solidFill>
            <a:srgbClr val="FCE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1007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>
            <a:off x="1824400" y="4401312"/>
            <a:ext cx="3560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2"/>
          </p:nvPr>
        </p:nvSpPr>
        <p:spPr>
          <a:xfrm>
            <a:off x="1824400" y="4901184"/>
            <a:ext cx="3560000" cy="1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6604400" y="4401312"/>
            <a:ext cx="3560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6604400" y="4901184"/>
            <a:ext cx="3560000" cy="1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ctrTitle"/>
          </p:nvPr>
        </p:nvSpPr>
        <p:spPr>
          <a:xfrm>
            <a:off x="3099400" y="583233"/>
            <a:ext cx="59932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-4533" y="811667"/>
            <a:ext cx="2466400" cy="320400"/>
          </a:xfrm>
          <a:prstGeom prst="rect">
            <a:avLst/>
          </a:prstGeom>
          <a:solidFill>
            <a:srgbClr val="FCE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5"/>
          <p:cNvSpPr/>
          <p:nvPr/>
        </p:nvSpPr>
        <p:spPr>
          <a:xfrm>
            <a:off x="9730133" y="811567"/>
            <a:ext cx="2466400" cy="320400"/>
          </a:xfrm>
          <a:prstGeom prst="rect">
            <a:avLst/>
          </a:prstGeom>
          <a:solidFill>
            <a:srgbClr val="FCE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5"/>
          <p:cNvSpPr/>
          <p:nvPr/>
        </p:nvSpPr>
        <p:spPr>
          <a:xfrm rot="-5400000">
            <a:off x="10997400" y="4727767"/>
            <a:ext cx="1953600" cy="4356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CE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1198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964667" y="615333"/>
            <a:ext cx="7462000" cy="9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-4533" y="839000"/>
            <a:ext cx="969200" cy="287600"/>
          </a:xfrm>
          <a:prstGeom prst="rect">
            <a:avLst/>
          </a:prstGeom>
          <a:solidFill>
            <a:srgbClr val="FCE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6"/>
          <p:cNvSpPr/>
          <p:nvPr/>
        </p:nvSpPr>
        <p:spPr>
          <a:xfrm rot="-5400000">
            <a:off x="10997400" y="4727767"/>
            <a:ext cx="1953600" cy="4356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CE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4479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 rot="-5400000">
            <a:off x="10997400" y="4727767"/>
            <a:ext cx="1953600" cy="4356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CE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7"/>
          <p:cNvSpPr/>
          <p:nvPr/>
        </p:nvSpPr>
        <p:spPr>
          <a:xfrm>
            <a:off x="-9033" y="1025967"/>
            <a:ext cx="969200" cy="231600"/>
          </a:xfrm>
          <a:prstGeom prst="rect">
            <a:avLst/>
          </a:prstGeom>
          <a:solidFill>
            <a:srgbClr val="FCE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1106367" y="829800"/>
            <a:ext cx="7926000" cy="38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609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11222800" y="829900"/>
            <a:ext cx="969200" cy="291600"/>
          </a:xfrm>
          <a:prstGeom prst="rect">
            <a:avLst/>
          </a:prstGeom>
          <a:solidFill>
            <a:srgbClr val="FCE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6290133" y="612433"/>
            <a:ext cx="4814400" cy="12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562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6830000" y="576633"/>
            <a:ext cx="5362000" cy="42628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822950" tIns="91425" rIns="548625" bIns="27430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 idx="2" hasCustomPrompt="1"/>
          </p:nvPr>
        </p:nvSpPr>
        <p:spPr>
          <a:xfrm>
            <a:off x="7822979" y="331000"/>
            <a:ext cx="3706400" cy="26180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bel"/>
              <a:buNone/>
              <a:defRPr sz="160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8755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 hasCustomPrompt="1"/>
          </p:nvPr>
        </p:nvSpPr>
        <p:spPr>
          <a:xfrm>
            <a:off x="3739000" y="2717300"/>
            <a:ext cx="4714000" cy="19060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Font typeface="Abel"/>
              <a:buNone/>
              <a:defRPr sz="16000" b="1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4" name="Google Shape;44;p10"/>
          <p:cNvSpPr txBox="1">
            <a:spLocks noGrp="1"/>
          </p:cNvSpPr>
          <p:nvPr>
            <p:ph type="title" idx="2"/>
          </p:nvPr>
        </p:nvSpPr>
        <p:spPr>
          <a:xfrm>
            <a:off x="947800" y="615300"/>
            <a:ext cx="74620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/>
          <p:nvPr/>
        </p:nvSpPr>
        <p:spPr>
          <a:xfrm>
            <a:off x="-10167" y="848133"/>
            <a:ext cx="969200" cy="2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10"/>
          <p:cNvSpPr/>
          <p:nvPr/>
        </p:nvSpPr>
        <p:spPr>
          <a:xfrm rot="-5400000">
            <a:off x="10997400" y="4727767"/>
            <a:ext cx="1953600" cy="4356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10"/>
          <p:cNvSpPr txBox="1">
            <a:spLocks noGrp="1"/>
          </p:cNvSpPr>
          <p:nvPr>
            <p:ph type="subTitle" idx="1"/>
          </p:nvPr>
        </p:nvSpPr>
        <p:spPr>
          <a:xfrm>
            <a:off x="3975000" y="4454333"/>
            <a:ext cx="4242000" cy="10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376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1360800" cy="1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ExtraBold"/>
              <a:buNone/>
              <a:defRPr sz="2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2144400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SemiBold"/>
              <a:buChar char="●"/>
              <a:defRPr sz="18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Char char="○"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Char char="■"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Char char="●"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Char char="○"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Char char="■"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Char char="●"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Char char="○"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SemiBold"/>
              <a:buChar char="■"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83655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/>
          <p:nvPr/>
        </p:nvSpPr>
        <p:spPr>
          <a:xfrm rot="-5400000">
            <a:off x="10421400" y="4325400"/>
            <a:ext cx="1034000" cy="25072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CE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1" name="Google Shape;231;p33"/>
          <p:cNvSpPr/>
          <p:nvPr/>
        </p:nvSpPr>
        <p:spPr>
          <a:xfrm>
            <a:off x="10716873" y="5686379"/>
            <a:ext cx="25403" cy="25403"/>
          </a:xfrm>
          <a:custGeom>
            <a:avLst/>
            <a:gdLst/>
            <a:ahLst/>
            <a:cxnLst/>
            <a:rect l="l" t="t" r="r" b="b"/>
            <a:pathLst>
              <a:path w="3538" h="3538" extrusionOk="0">
                <a:moveTo>
                  <a:pt x="1211" y="0"/>
                </a:moveTo>
                <a:cubicBezTo>
                  <a:pt x="1" y="0"/>
                  <a:pt x="1" y="1210"/>
                  <a:pt x="1" y="2327"/>
                </a:cubicBezTo>
                <a:cubicBezTo>
                  <a:pt x="1" y="3537"/>
                  <a:pt x="1" y="3537"/>
                  <a:pt x="1211" y="3537"/>
                </a:cubicBezTo>
                <a:cubicBezTo>
                  <a:pt x="2328" y="3537"/>
                  <a:pt x="3538" y="3537"/>
                  <a:pt x="3538" y="2327"/>
                </a:cubicBezTo>
                <a:cubicBezTo>
                  <a:pt x="3538" y="1210"/>
                  <a:pt x="2328" y="0"/>
                  <a:pt x="12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4" name="Google Shape;234;p33"/>
          <p:cNvSpPr txBox="1"/>
          <p:nvPr/>
        </p:nvSpPr>
        <p:spPr>
          <a:xfrm>
            <a:off x="9684800" y="5061999"/>
            <a:ext cx="2507200" cy="10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kern="0" dirty="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Projeto Web</a:t>
            </a:r>
          </a:p>
          <a:p>
            <a:pPr defTabSz="1219170">
              <a:buClr>
                <a:srgbClr val="000000"/>
              </a:buClr>
            </a:pPr>
            <a:r>
              <a:rPr lang="en" sz="1867" kern="0" dirty="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Hélio </a:t>
            </a:r>
            <a:r>
              <a:rPr lang="pt-PT" sz="1867" kern="0" dirty="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José</a:t>
            </a:r>
            <a:r>
              <a:rPr lang="en" sz="1867" kern="0" dirty="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&amp; </a:t>
            </a:r>
          </a:p>
          <a:p>
            <a:pPr defTabSz="1219170">
              <a:buClr>
                <a:srgbClr val="000000"/>
              </a:buClr>
            </a:pPr>
            <a:r>
              <a:rPr lang="pt-PT" sz="1867" kern="0" dirty="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João Pires</a:t>
            </a:r>
            <a:endParaRPr sz="1867" kern="0" dirty="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5" name="Google Shape;268;p36">
            <a:extLst>
              <a:ext uri="{FF2B5EF4-FFF2-40B4-BE49-F238E27FC236}">
                <a16:creationId xmlns:a16="http://schemas.microsoft.com/office/drawing/2014/main" id="{A39280C7-BD68-4009-B64A-E782318E14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362000" cy="3259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097267" tIns="121900" rIns="121900" bIns="365733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 sz="3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buClr>
                <a:srgbClr val="000000"/>
              </a:buClr>
            </a:pPr>
            <a:endParaRPr lang="pt-PT" sz="4800" kern="0" dirty="0">
              <a:solidFill>
                <a:srgbClr val="000000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782758D-50F5-497A-B9B2-04D28446B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70052" y="-1578831"/>
            <a:ext cx="690210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2"/>
          <p:cNvSpPr txBox="1">
            <a:spLocks noGrp="1"/>
          </p:cNvSpPr>
          <p:nvPr>
            <p:ph type="title"/>
          </p:nvPr>
        </p:nvSpPr>
        <p:spPr>
          <a:xfrm>
            <a:off x="964667" y="615333"/>
            <a:ext cx="7462000" cy="91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PROBLEMA vs </a:t>
            </a:r>
            <a:r>
              <a:rPr lang="pt-PT" dirty="0"/>
              <a:t>SOLUÇÃO </a:t>
            </a:r>
            <a:endParaRPr dirty="0"/>
          </a:p>
        </p:txBody>
      </p:sp>
      <p:sp>
        <p:nvSpPr>
          <p:cNvPr id="364" name="Google Shape;364;p42"/>
          <p:cNvSpPr txBox="1"/>
          <p:nvPr/>
        </p:nvSpPr>
        <p:spPr>
          <a:xfrm rot="-5400000">
            <a:off x="11056500" y="4629900"/>
            <a:ext cx="1853200" cy="5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kern="0" dirty="0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Viatge</a:t>
            </a:r>
            <a:endParaRPr sz="1867" kern="0" dirty="0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65" name="Google Shape;365;p42"/>
          <p:cNvSpPr txBox="1">
            <a:spLocks noGrp="1"/>
          </p:cNvSpPr>
          <p:nvPr>
            <p:ph type="subTitle" idx="4294967295"/>
          </p:nvPr>
        </p:nvSpPr>
        <p:spPr>
          <a:xfrm>
            <a:off x="1671067" y="1774700"/>
            <a:ext cx="1936800" cy="6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 dirty="0">
                <a:solidFill>
                  <a:srgbClr val="62ABE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PROBLEMA</a:t>
            </a:r>
            <a:endParaRPr dirty="0">
              <a:solidFill>
                <a:srgbClr val="62ABE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66" name="Google Shape;366;p42"/>
          <p:cNvSpPr txBox="1">
            <a:spLocks noGrp="1"/>
          </p:cNvSpPr>
          <p:nvPr>
            <p:ph type="subTitle" idx="4294967295"/>
          </p:nvPr>
        </p:nvSpPr>
        <p:spPr>
          <a:xfrm>
            <a:off x="7946833" y="4407400"/>
            <a:ext cx="1858400" cy="6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r">
              <a:spcAft>
                <a:spcPts val="2133"/>
              </a:spcAft>
              <a:buNone/>
            </a:pPr>
            <a:r>
              <a:rPr lang="pt-PT" dirty="0">
                <a:solidFill>
                  <a:srgbClr val="62ABE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SOLUÇÃO </a:t>
            </a:r>
            <a:endParaRPr dirty="0">
              <a:solidFill>
                <a:srgbClr val="62ABE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67" name="Google Shape;367;p42"/>
          <p:cNvSpPr txBox="1"/>
          <p:nvPr/>
        </p:nvSpPr>
        <p:spPr>
          <a:xfrm>
            <a:off x="1671067" y="2162533"/>
            <a:ext cx="2944000" cy="11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n" sz="1867" kern="0" dirty="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Planear Viagens</a:t>
            </a:r>
          </a:p>
          <a:p>
            <a:pPr defTabSz="1219170">
              <a:buClr>
                <a:srgbClr val="000000"/>
              </a:buClr>
              <a:buSzPts val="1100"/>
            </a:pPr>
            <a:r>
              <a:rPr lang="en" sz="1867" kern="0" dirty="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(</a:t>
            </a:r>
            <a:r>
              <a:rPr lang="pt-PT" sz="1867" kern="0" dirty="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negócio ou lazer)</a:t>
            </a:r>
            <a:endParaRPr sz="1867" kern="0" dirty="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68" name="Google Shape;368;p42"/>
          <p:cNvSpPr txBox="1"/>
          <p:nvPr/>
        </p:nvSpPr>
        <p:spPr>
          <a:xfrm>
            <a:off x="6866800" y="4796900"/>
            <a:ext cx="2938400" cy="1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pt-PT" sz="1867" kern="0" dirty="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Simplificar o planeamento </a:t>
            </a:r>
          </a:p>
          <a:p>
            <a:pPr algn="r" defTabSz="1219170">
              <a:buClr>
                <a:srgbClr val="000000"/>
              </a:buClr>
            </a:pPr>
            <a:r>
              <a:rPr lang="pt-PT" sz="1867" kern="0" dirty="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de viagens</a:t>
            </a:r>
            <a:endParaRPr sz="1867" kern="0" dirty="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cxnSp>
        <p:nvCxnSpPr>
          <p:cNvPr id="369" name="Google Shape;369;p42"/>
          <p:cNvCxnSpPr/>
          <p:nvPr/>
        </p:nvCxnSpPr>
        <p:spPr>
          <a:xfrm rot="10800000" flipH="1">
            <a:off x="1429933" y="1608767"/>
            <a:ext cx="8429200" cy="4176800"/>
          </a:xfrm>
          <a:prstGeom prst="straightConnector1">
            <a:avLst/>
          </a:prstGeom>
          <a:noFill/>
          <a:ln w="19050" cap="rnd" cmpd="sng">
            <a:solidFill>
              <a:srgbClr val="A3D2EC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70" name="Google Shape;370;p42"/>
          <p:cNvSpPr/>
          <p:nvPr/>
        </p:nvSpPr>
        <p:spPr>
          <a:xfrm rot="465910">
            <a:off x="1241779" y="5756329"/>
            <a:ext cx="213155" cy="199177"/>
          </a:xfrm>
          <a:prstGeom prst="ellipse">
            <a:avLst/>
          </a:prstGeom>
          <a:solidFill>
            <a:srgbClr val="FFD54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71" name="Google Shape;371;p42"/>
          <p:cNvSpPr/>
          <p:nvPr/>
        </p:nvSpPr>
        <p:spPr>
          <a:xfrm rot="465910">
            <a:off x="9816467" y="1466104"/>
            <a:ext cx="213155" cy="199177"/>
          </a:xfrm>
          <a:prstGeom prst="ellipse">
            <a:avLst/>
          </a:prstGeom>
          <a:solidFill>
            <a:srgbClr val="FFD54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72" name="Google Shape;372;p42"/>
          <p:cNvPicPr preferRelativeResize="0"/>
          <p:nvPr/>
        </p:nvPicPr>
        <p:blipFill rotWithShape="1">
          <a:blip r:embed="rId3">
            <a:alphaModFix/>
          </a:blip>
          <a:srcRect l="19634" r="18350" b="5464"/>
          <a:stretch/>
        </p:blipFill>
        <p:spPr>
          <a:xfrm>
            <a:off x="1806208" y="3411300"/>
            <a:ext cx="2596000" cy="2640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73" name="Google Shape;373;p42"/>
          <p:cNvPicPr preferRelativeResize="0"/>
          <p:nvPr/>
        </p:nvPicPr>
        <p:blipFill rotWithShape="1">
          <a:blip r:embed="rId4">
            <a:alphaModFix/>
          </a:blip>
          <a:srcRect l="10505" r="22154"/>
          <a:stretch/>
        </p:blipFill>
        <p:spPr>
          <a:xfrm>
            <a:off x="7110405" y="1392700"/>
            <a:ext cx="2593200" cy="2644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7"/>
          <p:cNvPicPr preferRelativeResize="0"/>
          <p:nvPr/>
        </p:nvPicPr>
        <p:blipFill rotWithShape="1">
          <a:blip r:embed="rId3">
            <a:alphaModFix/>
          </a:blip>
          <a:srcRect l="17972" r="15950"/>
          <a:stretch/>
        </p:blipFill>
        <p:spPr>
          <a:xfrm>
            <a:off x="1" y="-29600"/>
            <a:ext cx="6095999" cy="69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7"/>
          <p:cNvSpPr txBox="1"/>
          <p:nvPr/>
        </p:nvSpPr>
        <p:spPr>
          <a:xfrm rot="-5400000">
            <a:off x="11056500" y="4629900"/>
            <a:ext cx="1853200" cy="5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kern="0" dirty="0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Viatge</a:t>
            </a:r>
            <a:endParaRPr sz="1867" kern="0" dirty="0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76" name="Google Shape;276;p37"/>
          <p:cNvSpPr/>
          <p:nvPr/>
        </p:nvSpPr>
        <p:spPr>
          <a:xfrm>
            <a:off x="11241033" y="813433"/>
            <a:ext cx="969200" cy="306000"/>
          </a:xfrm>
          <a:prstGeom prst="rect">
            <a:avLst/>
          </a:prstGeom>
          <a:solidFill>
            <a:srgbClr val="FCE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7" name="Google Shape;277;p37"/>
          <p:cNvSpPr txBox="1">
            <a:spLocks noGrp="1"/>
          </p:cNvSpPr>
          <p:nvPr>
            <p:ph type="subTitle" idx="1"/>
          </p:nvPr>
        </p:nvSpPr>
        <p:spPr>
          <a:xfrm>
            <a:off x="6357782" y="1401166"/>
            <a:ext cx="5080735" cy="54568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>
              <a:buSzPts val="11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80990" indent="-380990" algn="l">
              <a:buSzPts val="1100"/>
              <a:buFont typeface="Arial" panose="020B0604020202020204" pitchFamily="34" charset="0"/>
              <a:buChar char="•"/>
            </a:pPr>
            <a:r>
              <a:rPr lang="en-US" sz="2000" dirty="0" err="1"/>
              <a:t>Facilitar</a:t>
            </a:r>
            <a:r>
              <a:rPr lang="en-US" sz="2000" dirty="0"/>
              <a:t> o </a:t>
            </a:r>
            <a:r>
              <a:rPr lang="en-US" sz="2000" dirty="0" err="1"/>
              <a:t>processo</a:t>
            </a:r>
            <a:r>
              <a:rPr lang="en-US" sz="2000" dirty="0"/>
              <a:t> de </a:t>
            </a:r>
            <a:r>
              <a:rPr lang="en-US" sz="2000" dirty="0" err="1"/>
              <a:t>planear</a:t>
            </a:r>
            <a:r>
              <a:rPr lang="en-US" sz="2000" dirty="0"/>
              <a:t>  </a:t>
            </a:r>
            <a:r>
              <a:rPr lang="en-US" sz="2000" dirty="0" err="1"/>
              <a:t>viagens</a:t>
            </a:r>
            <a:r>
              <a:rPr lang="en-US" sz="2000" dirty="0"/>
              <a:t>;</a:t>
            </a:r>
          </a:p>
          <a:p>
            <a:pPr marL="380990" indent="-380990" algn="l">
              <a:buSzPts val="11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80990" indent="-380990" algn="l">
              <a:buSzPts val="1100"/>
              <a:buFont typeface="Arial" panose="020B0604020202020204" pitchFamily="34" charset="0"/>
              <a:buChar char="•"/>
            </a:pPr>
            <a:r>
              <a:rPr lang="en-US" sz="2000" dirty="0"/>
              <a:t>One-stop: </a:t>
            </a:r>
            <a:r>
              <a:rPr lang="en-US" sz="2000" dirty="0" err="1"/>
              <a:t>Juntar</a:t>
            </a:r>
            <a:r>
              <a:rPr lang="en-US" sz="2000" dirty="0"/>
              <a:t> </a:t>
            </a:r>
            <a:r>
              <a:rPr lang="en-US" sz="2000" dirty="0" err="1"/>
              <a:t>todas</a:t>
            </a:r>
            <a:r>
              <a:rPr lang="en-US" sz="2000" dirty="0"/>
              <a:t> as </a:t>
            </a:r>
            <a:r>
              <a:rPr lang="en-US" sz="2000" dirty="0" err="1"/>
              <a:t>informações</a:t>
            </a:r>
            <a:r>
              <a:rPr lang="en-US" sz="2000" dirty="0"/>
              <a:t> num local;</a:t>
            </a:r>
          </a:p>
          <a:p>
            <a:pPr marL="380990" indent="-380990" algn="l">
              <a:buSzPts val="11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80990" indent="-380990" algn="l">
              <a:buSzPts val="1100"/>
              <a:buFont typeface="Arial" panose="020B0604020202020204" pitchFamily="34" charset="0"/>
              <a:buChar char="•"/>
            </a:pPr>
            <a:r>
              <a:rPr lang="en-US" sz="2000" dirty="0" err="1"/>
              <a:t>Disponibilizar</a:t>
            </a:r>
            <a:r>
              <a:rPr lang="en-US" sz="2000" dirty="0"/>
              <a:t> as </a:t>
            </a:r>
            <a:r>
              <a:rPr lang="en-US" sz="2000" dirty="0" err="1"/>
              <a:t>melhores</a:t>
            </a:r>
            <a:r>
              <a:rPr lang="en-US" sz="2000" dirty="0"/>
              <a:t> ferramentas de </a:t>
            </a:r>
            <a:r>
              <a:rPr lang="en-US" sz="2000" dirty="0" err="1"/>
              <a:t>organização</a:t>
            </a:r>
            <a:r>
              <a:rPr lang="en-US" sz="2000" dirty="0"/>
              <a:t> para o </a:t>
            </a:r>
            <a:r>
              <a:rPr lang="en-US" sz="2000" dirty="0" err="1"/>
              <a:t>propósito</a:t>
            </a:r>
            <a:r>
              <a:rPr lang="en-US" sz="2000" dirty="0"/>
              <a:t> de </a:t>
            </a:r>
            <a:r>
              <a:rPr lang="en-US" sz="2000" dirty="0" err="1"/>
              <a:t>planear</a:t>
            </a:r>
            <a:r>
              <a:rPr lang="en-US" sz="2000" dirty="0"/>
              <a:t> a </a:t>
            </a:r>
            <a:r>
              <a:rPr lang="en-US" sz="2000" dirty="0" err="1"/>
              <a:t>sua</a:t>
            </a:r>
            <a:r>
              <a:rPr lang="en-US" sz="2000" dirty="0"/>
              <a:t> </a:t>
            </a:r>
            <a:r>
              <a:rPr lang="en-US" sz="2000" dirty="0" err="1"/>
              <a:t>viagem</a:t>
            </a:r>
            <a:r>
              <a:rPr lang="en-US" sz="2000" dirty="0"/>
              <a:t>;</a:t>
            </a:r>
          </a:p>
          <a:p>
            <a:pPr marL="380990" indent="-380990" algn="l">
              <a:buSzPts val="11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80990" indent="-380990" algn="l">
              <a:buSzPts val="1100"/>
              <a:buFont typeface="Arial" panose="020B0604020202020204" pitchFamily="34" charset="0"/>
              <a:buChar char="•"/>
            </a:pPr>
            <a:r>
              <a:rPr lang="en-US" sz="2000" dirty="0"/>
              <a:t>Uma </a:t>
            </a:r>
            <a:r>
              <a:rPr lang="en-US" sz="2000" dirty="0" err="1"/>
              <a:t>plataforma</a:t>
            </a:r>
            <a:r>
              <a:rPr lang="en-US" sz="2000" dirty="0"/>
              <a:t> tanto para </a:t>
            </a:r>
            <a:r>
              <a:rPr lang="en-US" sz="2000" dirty="0" err="1"/>
              <a:t>viagens</a:t>
            </a:r>
            <a:r>
              <a:rPr lang="en-US" sz="2000" dirty="0"/>
              <a:t> de </a:t>
            </a:r>
            <a:r>
              <a:rPr lang="en-US" sz="2000" dirty="0" err="1"/>
              <a:t>negócio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de </a:t>
            </a:r>
            <a:r>
              <a:rPr lang="en-US" sz="2000" dirty="0" err="1"/>
              <a:t>lazer</a:t>
            </a:r>
            <a:r>
              <a:rPr lang="en-US" sz="2000" dirty="0"/>
              <a:t>. </a:t>
            </a:r>
          </a:p>
          <a:p>
            <a:pPr marL="380990" indent="-380990">
              <a:buSzPts val="11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80990" indent="-380990">
              <a:buSzPts val="11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SzPts val="1100"/>
            </a:pPr>
            <a:r>
              <a:rPr lang="en-US" sz="2000" dirty="0"/>
              <a:t> </a:t>
            </a:r>
          </a:p>
          <a:p>
            <a:pPr marL="0" indent="0">
              <a:buSzPts val="1100"/>
            </a:pPr>
            <a:r>
              <a:rPr lang="en-US" dirty="0"/>
              <a:t> </a:t>
            </a:r>
          </a:p>
          <a:p>
            <a:pPr marL="0" indent="0"/>
            <a:endParaRPr dirty="0"/>
          </a:p>
        </p:txBody>
      </p:sp>
      <p:sp>
        <p:nvSpPr>
          <p:cNvPr id="278" name="Google Shape;278;p37"/>
          <p:cNvSpPr txBox="1">
            <a:spLocks noGrp="1"/>
          </p:cNvSpPr>
          <p:nvPr>
            <p:ph type="title"/>
          </p:nvPr>
        </p:nvSpPr>
        <p:spPr>
          <a:xfrm>
            <a:off x="6274600" y="1"/>
            <a:ext cx="4926800" cy="128096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PT" dirty="0"/>
              <a:t>DECLARAÇÃO </a:t>
            </a:r>
            <a:br>
              <a:rPr lang="pt-PT" dirty="0"/>
            </a:br>
            <a:r>
              <a:rPr lang="pt-PT" dirty="0"/>
              <a:t>DA MISSÃO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ctrTitle" idx="21"/>
          </p:nvPr>
        </p:nvSpPr>
        <p:spPr>
          <a:xfrm>
            <a:off x="3099400" y="583233"/>
            <a:ext cx="5993200" cy="77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PT" dirty="0"/>
              <a:t>Funcionalidades </a:t>
            </a:r>
            <a:endParaRPr dirty="0"/>
          </a:p>
        </p:txBody>
      </p:sp>
      <p:sp>
        <p:nvSpPr>
          <p:cNvPr id="246" name="Google Shape;246;p35"/>
          <p:cNvSpPr txBox="1">
            <a:spLocks noGrp="1"/>
          </p:cNvSpPr>
          <p:nvPr>
            <p:ph type="title"/>
          </p:nvPr>
        </p:nvSpPr>
        <p:spPr>
          <a:xfrm flipH="1">
            <a:off x="4832599" y="1611600"/>
            <a:ext cx="1229200" cy="71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02.</a:t>
            </a:r>
            <a:endParaRPr dirty="0"/>
          </a:p>
        </p:txBody>
      </p:sp>
      <p:sp>
        <p:nvSpPr>
          <p:cNvPr id="247" name="Google Shape;247;p35"/>
          <p:cNvSpPr txBox="1">
            <a:spLocks noGrp="1"/>
          </p:cNvSpPr>
          <p:nvPr>
            <p:ph type="subTitle" idx="1"/>
          </p:nvPr>
        </p:nvSpPr>
        <p:spPr>
          <a:xfrm>
            <a:off x="4832600" y="2227200"/>
            <a:ext cx="2755200" cy="4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SzPts val="1100"/>
            </a:pPr>
            <a:r>
              <a:rPr lang="pt-PT" dirty="0"/>
              <a:t>Gerir o orçamento da viagem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</a:pPr>
            <a:endParaRPr dirty="0"/>
          </a:p>
        </p:txBody>
      </p:sp>
      <p:sp>
        <p:nvSpPr>
          <p:cNvPr id="248" name="Google Shape;248;p35"/>
          <p:cNvSpPr txBox="1">
            <a:spLocks noGrp="1"/>
          </p:cNvSpPr>
          <p:nvPr>
            <p:ph type="subTitle" idx="2"/>
          </p:nvPr>
        </p:nvSpPr>
        <p:spPr>
          <a:xfrm>
            <a:off x="4832599" y="2966073"/>
            <a:ext cx="2534800" cy="92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SzPts val="1100"/>
            </a:pPr>
            <a:r>
              <a:rPr lang="en" dirty="0"/>
              <a:t>Excel services Rest API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</a:pPr>
            <a:endParaRPr dirty="0"/>
          </a:p>
        </p:txBody>
      </p:sp>
      <p:sp>
        <p:nvSpPr>
          <p:cNvPr id="249" name="Google Shape;249;p35"/>
          <p:cNvSpPr txBox="1">
            <a:spLocks noGrp="1"/>
          </p:cNvSpPr>
          <p:nvPr>
            <p:ph type="title" idx="6"/>
          </p:nvPr>
        </p:nvSpPr>
        <p:spPr>
          <a:xfrm flipH="1">
            <a:off x="8234565" y="1611600"/>
            <a:ext cx="1229200" cy="71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03.</a:t>
            </a:r>
            <a:endParaRPr/>
          </a:p>
        </p:txBody>
      </p:sp>
      <p:sp>
        <p:nvSpPr>
          <p:cNvPr id="250" name="Google Shape;250;p35"/>
          <p:cNvSpPr txBox="1">
            <a:spLocks noGrp="1"/>
          </p:cNvSpPr>
          <p:nvPr>
            <p:ph type="subTitle" idx="7"/>
          </p:nvPr>
        </p:nvSpPr>
        <p:spPr>
          <a:xfrm>
            <a:off x="8234568" y="2227200"/>
            <a:ext cx="2755200" cy="4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SzPts val="1100"/>
            </a:pPr>
            <a:r>
              <a:rPr lang="pt-PT" dirty="0"/>
              <a:t>Rever viagens passadas </a:t>
            </a:r>
            <a:endParaRPr dirty="0"/>
          </a:p>
        </p:txBody>
      </p:sp>
      <p:sp>
        <p:nvSpPr>
          <p:cNvPr id="252" name="Google Shape;252;p35"/>
          <p:cNvSpPr txBox="1">
            <a:spLocks noGrp="1"/>
          </p:cNvSpPr>
          <p:nvPr>
            <p:ph type="title" idx="9"/>
          </p:nvPr>
        </p:nvSpPr>
        <p:spPr>
          <a:xfrm flipH="1">
            <a:off x="4832599" y="3979900"/>
            <a:ext cx="1229200" cy="71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05.</a:t>
            </a:r>
            <a:endParaRPr/>
          </a:p>
        </p:txBody>
      </p:sp>
      <p:sp>
        <p:nvSpPr>
          <p:cNvPr id="253" name="Google Shape;253;p35"/>
          <p:cNvSpPr txBox="1">
            <a:spLocks noGrp="1"/>
          </p:cNvSpPr>
          <p:nvPr>
            <p:ph type="subTitle" idx="13"/>
          </p:nvPr>
        </p:nvSpPr>
        <p:spPr>
          <a:xfrm>
            <a:off x="4832601" y="4595500"/>
            <a:ext cx="2755200" cy="4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SzPts val="1100"/>
            </a:pPr>
            <a:r>
              <a:rPr lang="pt-PT" dirty="0">
                <a:solidFill>
                  <a:schemeClr val="accent2"/>
                </a:solidFill>
              </a:rPr>
              <a:t>Informações em direto do voo escolhido</a:t>
            </a:r>
          </a:p>
        </p:txBody>
      </p:sp>
      <p:sp>
        <p:nvSpPr>
          <p:cNvPr id="254" name="Google Shape;254;p35"/>
          <p:cNvSpPr txBox="1">
            <a:spLocks noGrp="1"/>
          </p:cNvSpPr>
          <p:nvPr>
            <p:ph type="subTitle" idx="14"/>
          </p:nvPr>
        </p:nvSpPr>
        <p:spPr>
          <a:xfrm>
            <a:off x="4832599" y="5318364"/>
            <a:ext cx="2534800" cy="92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SzPts val="1100"/>
            </a:pPr>
            <a:endParaRPr lang="en" dirty="0"/>
          </a:p>
          <a:p>
            <a:pPr marL="0" indent="0">
              <a:buSzPts val="1100"/>
            </a:pPr>
            <a:r>
              <a:rPr lang="pt-PT" dirty="0" err="1"/>
              <a:t>FlightRadar</a:t>
            </a:r>
            <a:r>
              <a:rPr lang="pt-PT" dirty="0"/>
              <a:t> API</a:t>
            </a:r>
          </a:p>
          <a:p>
            <a:pPr marL="0" indent="0">
              <a:buSzPts val="1100"/>
            </a:pPr>
            <a:r>
              <a:rPr lang="pt-PT" dirty="0"/>
              <a:t>(por decidir)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</a:pPr>
            <a:endParaRPr dirty="0"/>
          </a:p>
        </p:txBody>
      </p:sp>
      <p:sp>
        <p:nvSpPr>
          <p:cNvPr id="255" name="Google Shape;255;p35"/>
          <p:cNvSpPr txBox="1">
            <a:spLocks noGrp="1"/>
          </p:cNvSpPr>
          <p:nvPr>
            <p:ph type="title" idx="15"/>
          </p:nvPr>
        </p:nvSpPr>
        <p:spPr>
          <a:xfrm flipH="1">
            <a:off x="1202232" y="3979900"/>
            <a:ext cx="1229200" cy="71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04.</a:t>
            </a:r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subTitle" idx="16"/>
          </p:nvPr>
        </p:nvSpPr>
        <p:spPr>
          <a:xfrm>
            <a:off x="1202233" y="4595500"/>
            <a:ext cx="2758000" cy="4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SzPts val="1100"/>
            </a:pPr>
            <a:r>
              <a:rPr lang="pt-PT" dirty="0"/>
              <a:t>Procura de preços de voo ao vivo</a:t>
            </a:r>
            <a:endParaRPr dirty="0"/>
          </a:p>
        </p:txBody>
      </p:sp>
      <p:sp>
        <p:nvSpPr>
          <p:cNvPr id="257" name="Google Shape;257;p35"/>
          <p:cNvSpPr txBox="1">
            <a:spLocks noGrp="1"/>
          </p:cNvSpPr>
          <p:nvPr>
            <p:ph type="subTitle" idx="17"/>
          </p:nvPr>
        </p:nvSpPr>
        <p:spPr>
          <a:xfrm>
            <a:off x="1202232" y="5246400"/>
            <a:ext cx="2534800" cy="92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SzPts val="1100"/>
            </a:pPr>
            <a:r>
              <a:rPr lang="pt-PT" dirty="0" err="1"/>
              <a:t>Skyscanner</a:t>
            </a:r>
            <a:r>
              <a:rPr lang="pt-PT" dirty="0"/>
              <a:t> API</a:t>
            </a:r>
          </a:p>
          <a:p>
            <a:pPr marL="0" indent="0">
              <a:buSzPts val="1100"/>
            </a:pPr>
            <a:r>
              <a:rPr lang="pt-PT" dirty="0"/>
              <a:t>(por decidir)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</a:pPr>
            <a:endParaRPr dirty="0"/>
          </a:p>
        </p:txBody>
      </p:sp>
      <p:sp>
        <p:nvSpPr>
          <p:cNvPr id="258" name="Google Shape;258;p35"/>
          <p:cNvSpPr txBox="1">
            <a:spLocks noGrp="1"/>
          </p:cNvSpPr>
          <p:nvPr>
            <p:ph type="title" idx="18"/>
          </p:nvPr>
        </p:nvSpPr>
        <p:spPr>
          <a:xfrm flipH="1">
            <a:off x="8234565" y="3979900"/>
            <a:ext cx="1229200" cy="71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06.</a:t>
            </a:r>
            <a:endParaRPr/>
          </a:p>
        </p:txBody>
      </p:sp>
      <p:sp>
        <p:nvSpPr>
          <p:cNvPr id="259" name="Google Shape;259;p35"/>
          <p:cNvSpPr txBox="1">
            <a:spLocks noGrp="1"/>
          </p:cNvSpPr>
          <p:nvPr>
            <p:ph type="subTitle" idx="19"/>
          </p:nvPr>
        </p:nvSpPr>
        <p:spPr>
          <a:xfrm>
            <a:off x="8234568" y="4595500"/>
            <a:ext cx="2755200" cy="4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SzPts val="1100"/>
            </a:pPr>
            <a:r>
              <a:rPr lang="en" dirty="0"/>
              <a:t>Planear em grupo</a:t>
            </a:r>
            <a:endParaRPr dirty="0"/>
          </a:p>
        </p:txBody>
      </p:sp>
      <p:sp>
        <p:nvSpPr>
          <p:cNvPr id="260" name="Google Shape;260;p35"/>
          <p:cNvSpPr txBox="1">
            <a:spLocks noGrp="1"/>
          </p:cNvSpPr>
          <p:nvPr>
            <p:ph type="subTitle" idx="20"/>
          </p:nvPr>
        </p:nvSpPr>
        <p:spPr>
          <a:xfrm>
            <a:off x="8231769" y="5024020"/>
            <a:ext cx="2534800" cy="92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SzPts val="1100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viagens</a:t>
            </a:r>
            <a:r>
              <a:rPr lang="en-US" dirty="0"/>
              <a:t> com outros </a:t>
            </a:r>
            <a:r>
              <a:rPr lang="en-US" dirty="0" err="1"/>
              <a:t>utilizadores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</a:pPr>
            <a:endParaRPr dirty="0"/>
          </a:p>
        </p:txBody>
      </p:sp>
      <p:sp>
        <p:nvSpPr>
          <p:cNvPr id="261" name="Google Shape;261;p35"/>
          <p:cNvSpPr txBox="1">
            <a:spLocks noGrp="1"/>
          </p:cNvSpPr>
          <p:nvPr>
            <p:ph type="title" idx="3"/>
          </p:nvPr>
        </p:nvSpPr>
        <p:spPr>
          <a:xfrm flipH="1">
            <a:off x="1202232" y="1611600"/>
            <a:ext cx="1229200" cy="71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01.</a:t>
            </a:r>
            <a:endParaRPr/>
          </a:p>
        </p:txBody>
      </p:sp>
      <p:sp>
        <p:nvSpPr>
          <p:cNvPr id="262" name="Google Shape;262;p35"/>
          <p:cNvSpPr txBox="1">
            <a:spLocks noGrp="1"/>
          </p:cNvSpPr>
          <p:nvPr>
            <p:ph type="subTitle" idx="4"/>
          </p:nvPr>
        </p:nvSpPr>
        <p:spPr>
          <a:xfrm>
            <a:off x="1202235" y="2227200"/>
            <a:ext cx="2755200" cy="4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SzPts val="1100"/>
            </a:pPr>
            <a:r>
              <a:rPr lang="en" dirty="0"/>
              <a:t>Organizar Viagens por pastas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>
            <a:spLocks noGrp="1"/>
          </p:cNvSpPr>
          <p:nvPr>
            <p:ph type="subTitle" idx="4294967295"/>
          </p:nvPr>
        </p:nvSpPr>
        <p:spPr>
          <a:xfrm>
            <a:off x="3726196" y="3718034"/>
            <a:ext cx="4739600" cy="23893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pt-PT" sz="1867" dirty="0"/>
              <a:t>Seja a viajar em negócios ou por prazer, a preparação pode ser uma experiência frustrante. Não importa se as suas viagens o levam para outra cidade ou para o outro lado do mundo, é importante ser o mais organizado possível. Felizmente, existe a Viatge para tornar tudo mais fácil!</a:t>
            </a:r>
            <a:endParaRPr sz="1867" dirty="0"/>
          </a:p>
        </p:txBody>
      </p:sp>
      <p:sp>
        <p:nvSpPr>
          <p:cNvPr id="285" name="Google Shape;285;p38"/>
          <p:cNvSpPr txBox="1"/>
          <p:nvPr/>
        </p:nvSpPr>
        <p:spPr>
          <a:xfrm rot="-5400000">
            <a:off x="11056500" y="4629900"/>
            <a:ext cx="1853200" cy="5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kern="0" dirty="0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Viatge</a:t>
            </a:r>
            <a:endParaRPr sz="1867" kern="0" dirty="0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473DD05-EE3B-4F9B-AB27-DED2EC574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988" y="86489"/>
            <a:ext cx="5076015" cy="48262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ourism Company Business Plan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212121"/>
      </a:lt2>
      <a:accent1>
        <a:srgbClr val="FCE273"/>
      </a:accent1>
      <a:accent2>
        <a:srgbClr val="62ABE2"/>
      </a:accent2>
      <a:accent3>
        <a:srgbClr val="000000"/>
      </a:accent3>
      <a:accent4>
        <a:srgbClr val="000000"/>
      </a:accent4>
      <a:accent5>
        <a:srgbClr val="212121"/>
      </a:accent5>
      <a:accent6>
        <a:srgbClr val="212121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192</Words>
  <Application>Microsoft Office PowerPoint</Application>
  <PresentationFormat>Ecrã Panorâmico</PresentationFormat>
  <Paragraphs>47</Paragraphs>
  <Slides>5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7" baseType="lpstr">
      <vt:lpstr>Fira Sans Extra Condensed Medium</vt:lpstr>
      <vt:lpstr>Viga</vt:lpstr>
      <vt:lpstr>Abel</vt:lpstr>
      <vt:lpstr>Arial</vt:lpstr>
      <vt:lpstr>Calibri</vt:lpstr>
      <vt:lpstr>Livvic</vt:lpstr>
      <vt:lpstr>Raleway Black</vt:lpstr>
      <vt:lpstr>Raleway ExtraBold</vt:lpstr>
      <vt:lpstr>Raleway Medium</vt:lpstr>
      <vt:lpstr>Raleway SemiBold</vt:lpstr>
      <vt:lpstr>Roboto Condensed Light</vt:lpstr>
      <vt:lpstr>Tourism Company Business Plan by Slidesgo</vt:lpstr>
      <vt:lpstr>Apresentação do PowerPoint</vt:lpstr>
      <vt:lpstr>PROBLEMA vs SOLUÇÃO </vt:lpstr>
      <vt:lpstr>DECLARAÇÃO  DA MISSÃO</vt:lpstr>
      <vt:lpstr>Funcionalidades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Hélio José</dc:creator>
  <cp:lastModifiedBy>João Pires</cp:lastModifiedBy>
  <cp:revision>1</cp:revision>
  <dcterms:created xsi:type="dcterms:W3CDTF">2022-03-09T10:52:16Z</dcterms:created>
  <dcterms:modified xsi:type="dcterms:W3CDTF">2022-03-09T18:03:12Z</dcterms:modified>
</cp:coreProperties>
</file>