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A9E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53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F2B55-2C14-4E7C-83C1-80BA87811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C6A232-FFF1-439B-BF2A-1C84AEFFD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033F1E-B452-45BF-84C8-2D2F597F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095-B9CF-4B0C-B1EB-2D7EE65C289B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56A07F-0665-4ADB-9B5C-CCD5D5BD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C5C646-CD66-492E-A6EB-DAE35EC2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43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C35E6-2577-4348-8A73-57178D73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650EB6-F4BB-4F23-8FEC-CA0CA09AA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371B50-7D1F-4865-B127-D33EC250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095-B9CF-4B0C-B1EB-2D7EE65C289B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7ED8C4-4888-471D-A74C-2116D8C1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42C693-E493-4147-9C3A-FEC37915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62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CCE8BD-8A57-488D-A2EC-38202C310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B3B3A7-0431-44A8-8A0F-935DBD5E0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1A84DF-655F-4FAF-BC84-2D335249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095-B9CF-4B0C-B1EB-2D7EE65C289B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59ACD1-3B87-465F-A96A-808C288A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1746DA-C9E8-4981-BADF-2F469193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93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134F4-0208-486C-9B9F-76D26324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34A658-62F8-4658-8E2D-CA9237192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4970A8-676A-48E0-B3C0-D48A7B37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095-B9CF-4B0C-B1EB-2D7EE65C289B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B6829F-62BE-43B3-83E6-35129066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6A5D91-2CD7-4774-A5EE-AB16896B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1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36246-473C-43FB-AAEB-22413532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8381EC-0017-4A19-974E-33C65A1FA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7B645-5C27-4298-B6F7-36007BF9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095-B9CF-4B0C-B1EB-2D7EE65C289B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05AD6D-BCE1-4010-931D-51B613C7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2CEBEA-6588-43D0-B639-36C49E43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42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34526-A753-4004-ACAA-DBF16FF9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3D2F2-A8F2-469B-932D-4A2D6BDFD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6CB09E-05AE-461A-9ECD-9F7055E2A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F8D4EB-9462-4690-AD4B-B3B6D941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095-B9CF-4B0C-B1EB-2D7EE65C289B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38FF58-89AE-4945-9C37-05FDE377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AB6C2A-9A1F-4420-8D75-8FCFF1B5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45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6C7F4-29C5-4659-BFEA-D36F92F5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1AC0D0-DCC6-426F-8B57-E1EDDA42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AE108D-AB0F-4886-8D98-003FB0468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4A17A4-ACB2-49A1-BC57-11252A8C5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0666B1-E8BA-4BDD-8889-5141C3E2A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A839D1-F17B-4E2D-9F51-CFE737BD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095-B9CF-4B0C-B1EB-2D7EE65C289B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6A1E9B-C829-4919-933C-48BCA0B6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80E5FC-22ED-4E84-892B-2F3252AA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35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7235-680C-41CA-B898-FD52A88D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782DB2-4ABF-4590-989D-7B77AFA8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095-B9CF-4B0C-B1EB-2D7EE65C289B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CD4523-294B-4ED8-B37F-C4404F1B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16C919-13B6-46AB-B855-FDD5B15B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43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0DF428-247B-4DE2-951F-889280E9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095-B9CF-4B0C-B1EB-2D7EE65C289B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231E9E-7F09-437F-B69A-CFAE9596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27A408-1288-451D-B77A-5D70CC4D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19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D8FA2-8E1F-4D97-BD1D-4DE7E51C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BDCAB-463C-41C7-A568-D9EA5ABF0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117ACD-3DE4-4F65-A17C-B4E4A06B6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4966F1-33F2-493E-9B11-2399E4F3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095-B9CF-4B0C-B1EB-2D7EE65C289B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6F9E94-0092-40C8-87D3-909FED9C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EA8C00-9FB3-4C9F-A5A9-BA8CAB93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1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A4411-2A8E-4995-860E-36DA5BD8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FAAD1F-0B9A-40C5-A543-60A705A85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7917F0-2530-4E5A-8679-E579E817C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D14721-FC4D-4E1D-A59B-8DCBA884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095-B9CF-4B0C-B1EB-2D7EE65C289B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49936B-D6EB-4D71-BAE2-6F409A31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084552-F7D7-4304-803C-47F891A7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49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3A2225-00BE-4BCA-8BC4-A16641E3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8425AD-6658-4C51-9351-6B7C3CED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5CE5FC-61DA-4E25-8761-2686D76B6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CE095-B9CF-4B0C-B1EB-2D7EE65C289B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C6F84A-412A-4F2A-991C-71543D112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1397B-B7CE-427A-B944-493A9A916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6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BD4C7FE-2FBB-4840-81F6-91F443B8BB87}"/>
              </a:ext>
            </a:extLst>
          </p:cNvPr>
          <p:cNvSpPr txBox="1"/>
          <p:nvPr/>
        </p:nvSpPr>
        <p:spPr>
          <a:xfrm rot="737829">
            <a:off x="8652427" y="3434727"/>
            <a:ext cx="589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BEAF20C8-990F-4FBD-9937-52CCBADC7E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711" b="69059" l="42098" r="69237">
                        <a14:foregroundMark x1="48609" y1="63021" x2="49341" y2="62630"/>
                        <a14:foregroundMark x1="48975" y1="62500" x2="49956" y2="61157"/>
                        <a14:foregroundMark x1="57489" y1="50841" x2="59956" y2="45703"/>
                        <a14:foregroundMark x1="59444" y1="46094" x2="61713" y2="40234"/>
                        <a14:backgroundMark x1="52123" y1="52734" x2="52123" y2="52734"/>
                        <a14:backgroundMark x1="53441" y1="49479" x2="53441" y2="49479"/>
                        <a14:backgroundMark x1="53441" y1="49479" x2="53441" y2="49479"/>
                        <a14:backgroundMark x1="56149" y1="51563" x2="56149" y2="51563"/>
                        <a14:backgroundMark x1="56808" y1="50000" x2="55344" y2="53125"/>
                        <a14:backgroundMark x1="56881" y1="50260" x2="57906" y2="48047"/>
                        <a14:backgroundMark x1="55637" y1="52734" x2="53660" y2="55339"/>
                        <a14:backgroundMark x1="53734" y1="55729" x2="52196" y2="57292"/>
                        <a14:backgroundMark x1="52123" y1="57422" x2="51245" y2="58724"/>
                        <a14:backgroundMark x1="50293" y1="60026" x2="50293" y2="60026"/>
                        <a14:backgroundMark x1="49854" y1="60286" x2="49854" y2="60286"/>
                        <a14:backgroundMark x1="48755" y1="61589" x2="48902" y2="61589"/>
                        <a14:backgroundMark x1="50146" y1="60417" x2="50878" y2="59505"/>
                        <a14:backgroundMark x1="51318" y1="59115" x2="51318" y2="59115"/>
                        <a14:backgroundMark x1="51098" y1="59245" x2="51098" y2="59245"/>
                        <a14:backgroundMark x1="51684" y1="58594" x2="50512" y2="59896"/>
                        <a14:backgroundMark x1="49854" y1="60807" x2="49854" y2="60807"/>
                        <a14:backgroundMark x1="49707" y1="60938" x2="49707" y2="60938"/>
                        <a14:backgroundMark x1="49780" y1="60938" x2="49780" y2="60938"/>
                        <a14:backgroundMark x1="94143" y1="69271" x2="94143" y2="69271"/>
                      </a14:backgroundRemoval>
                    </a14:imgEffect>
                  </a14:imgLayer>
                </a14:imgProps>
              </a:ext>
            </a:extLst>
          </a:blip>
          <a:srcRect l="48713" t="38771" r="38581" b="32709"/>
          <a:stretch/>
        </p:blipFill>
        <p:spPr>
          <a:xfrm>
            <a:off x="6605105" y="823913"/>
            <a:ext cx="1160498" cy="148803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B450964-4104-4DEA-8B6B-4A64488E10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941" b="43645" l="34223" r="45832">
                        <a14:foregroundMark x1="41654" y1="36589" x2="42387" y2="36068"/>
                        <a14:foregroundMark x1="42606" y1="35547" x2="44583" y2="32682"/>
                        <a14:foregroundMark x1="36457" y1="31510" x2="36457" y2="31510"/>
                        <a14:foregroundMark x1="41801" y1="36198" x2="41801" y2="36198"/>
                        <a14:foregroundMark x1="41435" y1="36198" x2="41435" y2="36198"/>
                        <a14:foregroundMark x1="41508" y1="36458" x2="41508" y2="36458"/>
                        <a14:foregroundMark x1="41508" y1="36328" x2="41508" y2="36328"/>
                        <a14:foregroundMark x1="41508" y1="36458" x2="41508" y2="36458"/>
                        <a14:backgroundMark x1="42679" y1="31901" x2="42679" y2="31901"/>
                        <a14:backgroundMark x1="40922" y1="32813" x2="40922" y2="32813"/>
                        <a14:backgroundMark x1="36310" y1="30208" x2="42679" y2="30990"/>
                        <a14:backgroundMark x1="36896" y1="30208" x2="35359" y2="30208"/>
                        <a14:backgroundMark x1="36237" y1="31120" x2="36237" y2="31120"/>
                        <a14:backgroundMark x1="36457" y1="31250" x2="36457" y2="31250"/>
                        <a14:backgroundMark x1="35944" y1="31250" x2="35944" y2="31250"/>
                        <a14:backgroundMark x1="35798" y1="31510" x2="35798" y2="31510"/>
                        <a14:backgroundMark x1="35578" y1="31641" x2="35578" y2="31641"/>
                        <a14:backgroundMark x1="35505" y1="31901" x2="35505" y2="31901"/>
                        <a14:backgroundMark x1="35725" y1="31771" x2="34846" y2="33333"/>
                        <a14:backgroundMark x1="36823" y1="31250" x2="37116" y2="31250"/>
                        <a14:backgroundMark x1="37116" y1="31510" x2="38873" y2="35026"/>
                        <a14:backgroundMark x1="38873" y1="35026" x2="41435" y2="36198"/>
                      </a14:backgroundRemoval>
                    </a14:imgEffect>
                  </a14:imgLayer>
                </a14:imgProps>
              </a:ext>
            </a:extLst>
          </a:blip>
          <a:srcRect l="34983" t="31305" r="55483" b="56578"/>
          <a:stretch/>
        </p:blipFill>
        <p:spPr>
          <a:xfrm>
            <a:off x="2080591" y="901706"/>
            <a:ext cx="1742660" cy="1245132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F38D8AD-99BD-4E82-944E-CC5440E8E779}"/>
              </a:ext>
            </a:extLst>
          </p:cNvPr>
          <p:cNvCxnSpPr>
            <a:cxnSpLocks/>
          </p:cNvCxnSpPr>
          <p:nvPr/>
        </p:nvCxnSpPr>
        <p:spPr>
          <a:xfrm>
            <a:off x="1417983" y="2146852"/>
            <a:ext cx="2888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5DCFD70-7DBC-4F36-A0A0-3888A2636A3F}"/>
              </a:ext>
            </a:extLst>
          </p:cNvPr>
          <p:cNvCxnSpPr>
            <a:cxnSpLocks/>
          </p:cNvCxnSpPr>
          <p:nvPr/>
        </p:nvCxnSpPr>
        <p:spPr>
          <a:xfrm flipV="1">
            <a:off x="1718365" y="238539"/>
            <a:ext cx="0" cy="2060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891BAE0-BCAD-4EF4-B923-F87D4A31EEC4}"/>
              </a:ext>
            </a:extLst>
          </p:cNvPr>
          <p:cNvCxnSpPr>
            <a:cxnSpLocks/>
          </p:cNvCxnSpPr>
          <p:nvPr/>
        </p:nvCxnSpPr>
        <p:spPr>
          <a:xfrm>
            <a:off x="2080591" y="1152939"/>
            <a:ext cx="0" cy="99391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754424B-72CF-4390-A74D-31ACD3907AA7}"/>
              </a:ext>
            </a:extLst>
          </p:cNvPr>
          <p:cNvCxnSpPr>
            <a:cxnSpLocks/>
          </p:cNvCxnSpPr>
          <p:nvPr/>
        </p:nvCxnSpPr>
        <p:spPr>
          <a:xfrm>
            <a:off x="3823252" y="961965"/>
            <a:ext cx="0" cy="1184887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72A231FF-840B-4666-BDCB-FCEB06BA2DDF}"/>
              </a:ext>
            </a:extLst>
          </p:cNvPr>
          <p:cNvSpPr/>
          <p:nvPr/>
        </p:nvSpPr>
        <p:spPr>
          <a:xfrm>
            <a:off x="1908313" y="715617"/>
            <a:ext cx="2186609" cy="743305"/>
          </a:xfrm>
          <a:custGeom>
            <a:avLst/>
            <a:gdLst>
              <a:gd name="connsiteX0" fmla="*/ 0 w 2186609"/>
              <a:gd name="connsiteY0" fmla="*/ 728870 h 743305"/>
              <a:gd name="connsiteX1" fmla="*/ 477078 w 2186609"/>
              <a:gd name="connsiteY1" fmla="*/ 185531 h 743305"/>
              <a:gd name="connsiteX2" fmla="*/ 1179444 w 2186609"/>
              <a:gd name="connsiteY2" fmla="*/ 742122 h 743305"/>
              <a:gd name="connsiteX3" fmla="*/ 2186609 w 2186609"/>
              <a:gd name="connsiteY3" fmla="*/ 0 h 74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6609" h="743305">
                <a:moveTo>
                  <a:pt x="0" y="728870"/>
                </a:moveTo>
                <a:cubicBezTo>
                  <a:pt x="140252" y="456096"/>
                  <a:pt x="280504" y="183322"/>
                  <a:pt x="477078" y="185531"/>
                </a:cubicBezTo>
                <a:cubicBezTo>
                  <a:pt x="673652" y="187740"/>
                  <a:pt x="894522" y="773044"/>
                  <a:pt x="1179444" y="742122"/>
                </a:cubicBezTo>
                <a:cubicBezTo>
                  <a:pt x="1464366" y="711200"/>
                  <a:pt x="1825487" y="355600"/>
                  <a:pt x="2186609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C62198-7F4D-4729-AAB3-15D2975FB153}"/>
              </a:ext>
            </a:extLst>
          </p:cNvPr>
          <p:cNvSpPr txBox="1"/>
          <p:nvPr/>
        </p:nvSpPr>
        <p:spPr>
          <a:xfrm>
            <a:off x="2824922" y="1644650"/>
            <a:ext cx="25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33133A7-9D85-4BFA-9867-5C728F2A01C0}"/>
              </a:ext>
            </a:extLst>
          </p:cNvPr>
          <p:cNvSpPr txBox="1"/>
          <p:nvPr/>
        </p:nvSpPr>
        <p:spPr>
          <a:xfrm>
            <a:off x="4010438" y="1900624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3D78544-177E-40E9-BE6D-B318FB782C18}"/>
              </a:ext>
            </a:extLst>
          </p:cNvPr>
          <p:cNvSpPr txBox="1"/>
          <p:nvPr/>
        </p:nvSpPr>
        <p:spPr>
          <a:xfrm>
            <a:off x="1699592" y="260984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F66E051-93BE-4C3C-AEC7-75F6F90019A5}"/>
              </a:ext>
            </a:extLst>
          </p:cNvPr>
          <p:cNvSpPr txBox="1"/>
          <p:nvPr/>
        </p:nvSpPr>
        <p:spPr>
          <a:xfrm>
            <a:off x="1953591" y="2108737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EE9D026-4DE6-4F83-B336-4943745B6350}"/>
              </a:ext>
            </a:extLst>
          </p:cNvPr>
          <p:cNvSpPr txBox="1"/>
          <p:nvPr/>
        </p:nvSpPr>
        <p:spPr>
          <a:xfrm>
            <a:off x="3696251" y="2121437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CA2E8AF-C41F-44D7-A33E-0D7CFA065F77}"/>
              </a:ext>
            </a:extLst>
          </p:cNvPr>
          <p:cNvSpPr txBox="1"/>
          <p:nvPr/>
        </p:nvSpPr>
        <p:spPr>
          <a:xfrm>
            <a:off x="3683278" y="614424"/>
            <a:ext cx="41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BF61A8D-8A0A-4D74-90B4-B1E61EDFDA1F}"/>
              </a:ext>
            </a:extLst>
          </p:cNvPr>
          <p:cNvSpPr txBox="1"/>
          <p:nvPr/>
        </p:nvSpPr>
        <p:spPr>
          <a:xfrm>
            <a:off x="8418309" y="2078439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492E649-C3B3-4839-9F95-7E8DB9EC1A64}"/>
              </a:ext>
            </a:extLst>
          </p:cNvPr>
          <p:cNvSpPr txBox="1"/>
          <p:nvPr/>
        </p:nvSpPr>
        <p:spPr>
          <a:xfrm>
            <a:off x="6107463" y="438799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0FBF8D5C-59B6-431D-A2F1-87598EE4A7A6}"/>
              </a:ext>
            </a:extLst>
          </p:cNvPr>
          <p:cNvSpPr txBox="1"/>
          <p:nvPr/>
        </p:nvSpPr>
        <p:spPr>
          <a:xfrm>
            <a:off x="6467783" y="2286551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1E92BC9-87CE-418A-96C7-4A113EA7D66E}"/>
              </a:ext>
            </a:extLst>
          </p:cNvPr>
          <p:cNvSpPr txBox="1"/>
          <p:nvPr/>
        </p:nvSpPr>
        <p:spPr>
          <a:xfrm>
            <a:off x="7652307" y="2286551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D4F97DB-1A9D-4CC5-ADE1-8226E53ED002}"/>
              </a:ext>
            </a:extLst>
          </p:cNvPr>
          <p:cNvSpPr txBox="1"/>
          <p:nvPr/>
        </p:nvSpPr>
        <p:spPr>
          <a:xfrm>
            <a:off x="7455388" y="608291"/>
            <a:ext cx="41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F6A10657-32E0-49F7-8698-4EA170324F05}"/>
              </a:ext>
            </a:extLst>
          </p:cNvPr>
          <p:cNvCxnSpPr>
            <a:cxnSpLocks/>
          </p:cNvCxnSpPr>
          <p:nvPr/>
        </p:nvCxnSpPr>
        <p:spPr>
          <a:xfrm>
            <a:off x="7765603" y="901706"/>
            <a:ext cx="0" cy="1409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tângulo 67">
            <a:extLst>
              <a:ext uri="{FF2B5EF4-FFF2-40B4-BE49-F238E27FC236}">
                <a16:creationId xmlns:a16="http://schemas.microsoft.com/office/drawing/2014/main" id="{8ADD8AD8-9976-4CC2-BCE6-8A45775803B4}"/>
              </a:ext>
            </a:extLst>
          </p:cNvPr>
          <p:cNvSpPr/>
          <p:nvPr/>
        </p:nvSpPr>
        <p:spPr>
          <a:xfrm>
            <a:off x="7634542" y="1131331"/>
            <a:ext cx="129189" cy="1182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409BB97B-F017-4EBF-BD44-C46170B1D771}"/>
              </a:ext>
            </a:extLst>
          </p:cNvPr>
          <p:cNvSpPr/>
          <p:nvPr/>
        </p:nvSpPr>
        <p:spPr>
          <a:xfrm>
            <a:off x="7504680" y="1314450"/>
            <a:ext cx="129189" cy="999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27299450-BBC7-4E77-AFC0-D3F9259C2D87}"/>
              </a:ext>
            </a:extLst>
          </p:cNvPr>
          <p:cNvSpPr/>
          <p:nvPr/>
        </p:nvSpPr>
        <p:spPr>
          <a:xfrm>
            <a:off x="7376925" y="1461303"/>
            <a:ext cx="129189" cy="854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5CF5C330-DCA7-4B18-AC65-ABDFD723E5EF}"/>
              </a:ext>
            </a:extLst>
          </p:cNvPr>
          <p:cNvSpPr/>
          <p:nvPr/>
        </p:nvSpPr>
        <p:spPr>
          <a:xfrm>
            <a:off x="7247735" y="1604962"/>
            <a:ext cx="129189" cy="709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E673B8EA-D5C8-4795-8D4E-A8E9A3ADEC04}"/>
              </a:ext>
            </a:extLst>
          </p:cNvPr>
          <p:cNvSpPr/>
          <p:nvPr/>
        </p:nvSpPr>
        <p:spPr>
          <a:xfrm>
            <a:off x="7118383" y="1726406"/>
            <a:ext cx="129189" cy="587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F9572553-01FF-4560-A2F0-9EEEE8987D4C}"/>
              </a:ext>
            </a:extLst>
          </p:cNvPr>
          <p:cNvSpPr/>
          <p:nvPr/>
        </p:nvSpPr>
        <p:spPr>
          <a:xfrm>
            <a:off x="6987322" y="1828799"/>
            <a:ext cx="129189" cy="485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D51A171B-856D-4A07-B9F6-F61F89D7A844}"/>
              </a:ext>
            </a:extLst>
          </p:cNvPr>
          <p:cNvSpPr/>
          <p:nvPr/>
        </p:nvSpPr>
        <p:spPr>
          <a:xfrm>
            <a:off x="6856261" y="1926431"/>
            <a:ext cx="129189" cy="387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2DDC76A1-683D-4BB8-AF40-204D910AAEE8}"/>
              </a:ext>
            </a:extLst>
          </p:cNvPr>
          <p:cNvSpPr/>
          <p:nvPr/>
        </p:nvSpPr>
        <p:spPr>
          <a:xfrm>
            <a:off x="6727418" y="2009775"/>
            <a:ext cx="129189" cy="3058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A01143C6-A4F1-4C1F-92AA-0311E50FF2AB}"/>
              </a:ext>
            </a:extLst>
          </p:cNvPr>
          <p:cNvSpPr/>
          <p:nvPr/>
        </p:nvSpPr>
        <p:spPr>
          <a:xfrm>
            <a:off x="6598749" y="2078439"/>
            <a:ext cx="129189" cy="236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99A1D758-C5BF-4DA8-BF4A-BFB44D93ED48}"/>
              </a:ext>
            </a:extLst>
          </p:cNvPr>
          <p:cNvCxnSpPr>
            <a:cxnSpLocks/>
          </p:cNvCxnSpPr>
          <p:nvPr/>
        </p:nvCxnSpPr>
        <p:spPr>
          <a:xfrm>
            <a:off x="6597962" y="2060315"/>
            <a:ext cx="0" cy="263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C8F51BFE-94A1-44AA-A0C6-4C601AF6D6DE}"/>
              </a:ext>
            </a:extLst>
          </p:cNvPr>
          <p:cNvSpPr/>
          <p:nvPr/>
        </p:nvSpPr>
        <p:spPr>
          <a:xfrm>
            <a:off x="6121400" y="707465"/>
            <a:ext cx="1763646" cy="1616635"/>
          </a:xfrm>
          <a:custGeom>
            <a:avLst/>
            <a:gdLst>
              <a:gd name="connsiteX0" fmla="*/ 0 w 1765300"/>
              <a:gd name="connsiteY0" fmla="*/ 1060450 h 1060450"/>
              <a:gd name="connsiteX1" fmla="*/ 1047750 w 1765300"/>
              <a:gd name="connsiteY1" fmla="*/ 622300 h 1060450"/>
              <a:gd name="connsiteX2" fmla="*/ 1765300 w 1765300"/>
              <a:gd name="connsiteY2" fmla="*/ 0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5300" h="1060450">
                <a:moveTo>
                  <a:pt x="0" y="1060450"/>
                </a:moveTo>
                <a:cubicBezTo>
                  <a:pt x="376766" y="929746"/>
                  <a:pt x="753533" y="799042"/>
                  <a:pt x="1047750" y="622300"/>
                </a:cubicBezTo>
                <a:cubicBezTo>
                  <a:pt x="1341967" y="445558"/>
                  <a:pt x="1553633" y="222779"/>
                  <a:pt x="176530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806CD70-2F59-4D3F-A1D4-EE09467DF968}"/>
              </a:ext>
            </a:extLst>
          </p:cNvPr>
          <p:cNvCxnSpPr>
            <a:cxnSpLocks/>
          </p:cNvCxnSpPr>
          <p:nvPr/>
        </p:nvCxnSpPr>
        <p:spPr>
          <a:xfrm flipV="1">
            <a:off x="6126236" y="416354"/>
            <a:ext cx="0" cy="2060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5662BFE-0719-43A5-AB16-9310F2F5C419}"/>
              </a:ext>
            </a:extLst>
          </p:cNvPr>
          <p:cNvCxnSpPr>
            <a:cxnSpLocks/>
          </p:cNvCxnSpPr>
          <p:nvPr/>
        </p:nvCxnSpPr>
        <p:spPr>
          <a:xfrm>
            <a:off x="5825854" y="2324667"/>
            <a:ext cx="2888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0D0FF45-383A-4CE5-BD69-9914107AC2E1}"/>
              </a:ext>
            </a:extLst>
          </p:cNvPr>
          <p:cNvSpPr txBox="1"/>
          <p:nvPr/>
        </p:nvSpPr>
        <p:spPr>
          <a:xfrm>
            <a:off x="7129366" y="1840498"/>
            <a:ext cx="25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3EFCB9F7-DEA7-4D05-816F-544BEE563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711" b="69059" l="42098" r="69237">
                        <a14:foregroundMark x1="48609" y1="63021" x2="49341" y2="62630"/>
                        <a14:foregroundMark x1="48975" y1="62500" x2="49956" y2="61157"/>
                        <a14:foregroundMark x1="57489" y1="50841" x2="59956" y2="45703"/>
                        <a14:foregroundMark x1="59444" y1="46094" x2="61713" y2="40234"/>
                        <a14:backgroundMark x1="52123" y1="52734" x2="52123" y2="52734"/>
                        <a14:backgroundMark x1="53441" y1="49479" x2="53441" y2="49479"/>
                        <a14:backgroundMark x1="53441" y1="49479" x2="53441" y2="49479"/>
                        <a14:backgroundMark x1="56149" y1="51563" x2="56149" y2="51563"/>
                        <a14:backgroundMark x1="56808" y1="50000" x2="55344" y2="53125"/>
                        <a14:backgroundMark x1="56881" y1="50260" x2="57906" y2="48047"/>
                        <a14:backgroundMark x1="55637" y1="52734" x2="53660" y2="55339"/>
                        <a14:backgroundMark x1="53734" y1="55729" x2="52196" y2="57292"/>
                        <a14:backgroundMark x1="52123" y1="57422" x2="51245" y2="58724"/>
                        <a14:backgroundMark x1="50293" y1="60026" x2="50293" y2="60026"/>
                        <a14:backgroundMark x1="49854" y1="60286" x2="49854" y2="60286"/>
                        <a14:backgroundMark x1="48755" y1="61589" x2="48902" y2="61589"/>
                        <a14:backgroundMark x1="50146" y1="60417" x2="50878" y2="59505"/>
                        <a14:backgroundMark x1="51318" y1="59115" x2="51318" y2="59115"/>
                        <a14:backgroundMark x1="51098" y1="59245" x2="51098" y2="59245"/>
                        <a14:backgroundMark x1="51684" y1="58594" x2="50512" y2="59896"/>
                        <a14:backgroundMark x1="49854" y1="60807" x2="49854" y2="60807"/>
                        <a14:backgroundMark x1="49707" y1="60938" x2="49707" y2="60938"/>
                        <a14:backgroundMark x1="49780" y1="60938" x2="49780" y2="60938"/>
                        <a14:backgroundMark x1="94143" y1="69271" x2="94143" y2="69271"/>
                      </a14:backgroundRemoval>
                    </a14:imgEffect>
                  </a14:imgLayer>
                </a14:imgProps>
              </a:ext>
            </a:extLst>
          </a:blip>
          <a:srcRect l="48713" t="38771" r="38581" b="32709"/>
          <a:stretch/>
        </p:blipFill>
        <p:spPr>
          <a:xfrm>
            <a:off x="2350065" y="3627600"/>
            <a:ext cx="1134665" cy="1488039"/>
          </a:xfrm>
          <a:prstGeom prst="rect">
            <a:avLst/>
          </a:prstGeom>
        </p:spPr>
      </p:pic>
      <p:sp>
        <p:nvSpPr>
          <p:cNvPr id="78" name="CaixaDeTexto 77">
            <a:extLst>
              <a:ext uri="{FF2B5EF4-FFF2-40B4-BE49-F238E27FC236}">
                <a16:creationId xmlns:a16="http://schemas.microsoft.com/office/drawing/2014/main" id="{6DDF3768-06E4-4AE0-A790-2A7B8EB1BB02}"/>
              </a:ext>
            </a:extLst>
          </p:cNvPr>
          <p:cNvSpPr txBox="1"/>
          <p:nvPr/>
        </p:nvSpPr>
        <p:spPr>
          <a:xfrm>
            <a:off x="4137437" y="4882126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6A485120-3D07-408F-B939-6EF91D3EF46E}"/>
              </a:ext>
            </a:extLst>
          </p:cNvPr>
          <p:cNvSpPr txBox="1"/>
          <p:nvPr/>
        </p:nvSpPr>
        <p:spPr>
          <a:xfrm>
            <a:off x="1826591" y="3242486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341787C-51C4-4626-AF4D-9411E8EF46DC}"/>
              </a:ext>
            </a:extLst>
          </p:cNvPr>
          <p:cNvSpPr txBox="1"/>
          <p:nvPr/>
        </p:nvSpPr>
        <p:spPr>
          <a:xfrm>
            <a:off x="2222726" y="5099087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5E717DE-9E5B-4D49-AED7-5D250E88FD2E}"/>
              </a:ext>
            </a:extLst>
          </p:cNvPr>
          <p:cNvSpPr txBox="1"/>
          <p:nvPr/>
        </p:nvSpPr>
        <p:spPr>
          <a:xfrm>
            <a:off x="3389102" y="5103850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2560519-7CAD-4916-B8BA-D73C2230CF16}"/>
              </a:ext>
            </a:extLst>
          </p:cNvPr>
          <p:cNvSpPr txBox="1"/>
          <p:nvPr/>
        </p:nvSpPr>
        <p:spPr>
          <a:xfrm>
            <a:off x="3174516" y="3411978"/>
            <a:ext cx="41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C1013492-2F8D-4236-9613-DEDF66DF9E66}"/>
              </a:ext>
            </a:extLst>
          </p:cNvPr>
          <p:cNvSpPr/>
          <p:nvPr/>
        </p:nvSpPr>
        <p:spPr>
          <a:xfrm>
            <a:off x="3197442" y="4150519"/>
            <a:ext cx="283045" cy="9688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C7069E79-CBC2-48B8-8C82-791A29844B30}"/>
              </a:ext>
            </a:extLst>
          </p:cNvPr>
          <p:cNvCxnSpPr>
            <a:cxnSpLocks/>
          </p:cNvCxnSpPr>
          <p:nvPr/>
        </p:nvCxnSpPr>
        <p:spPr>
          <a:xfrm flipH="1">
            <a:off x="2346629" y="4845844"/>
            <a:ext cx="3436" cy="281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Forma Livre: Forma 93">
            <a:extLst>
              <a:ext uri="{FF2B5EF4-FFF2-40B4-BE49-F238E27FC236}">
                <a16:creationId xmlns:a16="http://schemas.microsoft.com/office/drawing/2014/main" id="{6566F1FE-68EF-4CE9-80A8-5641F16EE4ED}"/>
              </a:ext>
            </a:extLst>
          </p:cNvPr>
          <p:cNvSpPr/>
          <p:nvPr/>
        </p:nvSpPr>
        <p:spPr>
          <a:xfrm>
            <a:off x="1840528" y="3511152"/>
            <a:ext cx="1763646" cy="1616635"/>
          </a:xfrm>
          <a:custGeom>
            <a:avLst/>
            <a:gdLst>
              <a:gd name="connsiteX0" fmla="*/ 0 w 1765300"/>
              <a:gd name="connsiteY0" fmla="*/ 1060450 h 1060450"/>
              <a:gd name="connsiteX1" fmla="*/ 1047750 w 1765300"/>
              <a:gd name="connsiteY1" fmla="*/ 622300 h 1060450"/>
              <a:gd name="connsiteX2" fmla="*/ 1765300 w 1765300"/>
              <a:gd name="connsiteY2" fmla="*/ 0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5300" h="1060450">
                <a:moveTo>
                  <a:pt x="0" y="1060450"/>
                </a:moveTo>
                <a:cubicBezTo>
                  <a:pt x="376766" y="929746"/>
                  <a:pt x="753533" y="799042"/>
                  <a:pt x="1047750" y="622300"/>
                </a:cubicBezTo>
                <a:cubicBezTo>
                  <a:pt x="1341967" y="445558"/>
                  <a:pt x="1553633" y="222779"/>
                  <a:pt x="176530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CEE4A12-8E62-490D-9224-2CCDE47A7097}"/>
              </a:ext>
            </a:extLst>
          </p:cNvPr>
          <p:cNvCxnSpPr>
            <a:cxnSpLocks/>
          </p:cNvCxnSpPr>
          <p:nvPr/>
        </p:nvCxnSpPr>
        <p:spPr>
          <a:xfrm flipV="1">
            <a:off x="1845364" y="3220041"/>
            <a:ext cx="0" cy="2060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893ED75B-14A2-45E6-A553-439F1626E4FD}"/>
              </a:ext>
            </a:extLst>
          </p:cNvPr>
          <p:cNvCxnSpPr>
            <a:cxnSpLocks/>
          </p:cNvCxnSpPr>
          <p:nvPr/>
        </p:nvCxnSpPr>
        <p:spPr>
          <a:xfrm>
            <a:off x="1544982" y="5128354"/>
            <a:ext cx="2888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tângulo 98">
            <a:extLst>
              <a:ext uri="{FF2B5EF4-FFF2-40B4-BE49-F238E27FC236}">
                <a16:creationId xmlns:a16="http://schemas.microsoft.com/office/drawing/2014/main" id="{068482F6-D757-4EC5-B8EB-9A6FE94FE821}"/>
              </a:ext>
            </a:extLst>
          </p:cNvPr>
          <p:cNvSpPr/>
          <p:nvPr/>
        </p:nvSpPr>
        <p:spPr>
          <a:xfrm>
            <a:off x="2915588" y="4457700"/>
            <a:ext cx="283045" cy="6573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75FC577F-C2F4-4CCC-98C2-F5A91F4871EF}"/>
              </a:ext>
            </a:extLst>
          </p:cNvPr>
          <p:cNvSpPr/>
          <p:nvPr/>
        </p:nvSpPr>
        <p:spPr>
          <a:xfrm>
            <a:off x="2632487" y="4681538"/>
            <a:ext cx="283045" cy="433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E7AE2BF-0616-45C8-BB73-4552825717E8}"/>
              </a:ext>
            </a:extLst>
          </p:cNvPr>
          <p:cNvSpPr/>
          <p:nvPr/>
        </p:nvSpPr>
        <p:spPr>
          <a:xfrm>
            <a:off x="2350066" y="4864002"/>
            <a:ext cx="283045" cy="251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C8945083-3F5F-487F-A74A-9163CE870A56}"/>
              </a:ext>
            </a:extLst>
          </p:cNvPr>
          <p:cNvCxnSpPr>
            <a:cxnSpLocks/>
          </p:cNvCxnSpPr>
          <p:nvPr/>
        </p:nvCxnSpPr>
        <p:spPr>
          <a:xfrm>
            <a:off x="3484731" y="3705393"/>
            <a:ext cx="0" cy="1409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5F418453-6C24-495F-B4B6-CF2A369C6EEF}"/>
              </a:ext>
            </a:extLst>
          </p:cNvPr>
          <p:cNvSpPr txBox="1"/>
          <p:nvPr/>
        </p:nvSpPr>
        <p:spPr>
          <a:xfrm>
            <a:off x="2901866" y="4621401"/>
            <a:ext cx="25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D8F9F4A4-2E7C-4C9B-8461-D55064AEA8AF}"/>
              </a:ext>
            </a:extLst>
          </p:cNvPr>
          <p:cNvCxnSpPr>
            <a:cxnSpLocks/>
          </p:cNvCxnSpPr>
          <p:nvPr/>
        </p:nvCxnSpPr>
        <p:spPr>
          <a:xfrm flipV="1">
            <a:off x="8570619" y="3374833"/>
            <a:ext cx="0" cy="20607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0DCAD996-6D1A-4E9E-88AF-2A919C6E2E09}"/>
              </a:ext>
            </a:extLst>
          </p:cNvPr>
          <p:cNvCxnSpPr>
            <a:cxnSpLocks/>
          </p:cNvCxnSpPr>
          <p:nvPr/>
        </p:nvCxnSpPr>
        <p:spPr>
          <a:xfrm flipV="1">
            <a:off x="7597544" y="4457700"/>
            <a:ext cx="20592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8EBD9966-9D79-4DF2-9D16-514EE7B383A8}"/>
              </a:ext>
            </a:extLst>
          </p:cNvPr>
          <p:cNvSpPr/>
          <p:nvPr/>
        </p:nvSpPr>
        <p:spPr>
          <a:xfrm>
            <a:off x="7708662" y="3592868"/>
            <a:ext cx="1728000" cy="172800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EB7139A9-E1CE-402A-B51C-3C1BE0215383}"/>
              </a:ext>
            </a:extLst>
          </p:cNvPr>
          <p:cNvSpPr txBox="1"/>
          <p:nvPr/>
        </p:nvSpPr>
        <p:spPr>
          <a:xfrm>
            <a:off x="9597601" y="4319469"/>
            <a:ext cx="512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cos(x)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2801089-7063-4192-9717-6E092DF4FFA8}"/>
              </a:ext>
            </a:extLst>
          </p:cNvPr>
          <p:cNvSpPr txBox="1"/>
          <p:nvPr/>
        </p:nvSpPr>
        <p:spPr>
          <a:xfrm>
            <a:off x="8334250" y="3157076"/>
            <a:ext cx="512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</a:t>
            </a:r>
            <a:r>
              <a: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0302991-C3A8-407F-9689-1BE459F89FB7}"/>
              </a:ext>
            </a:extLst>
          </p:cNvPr>
          <p:cNvSpPr txBox="1"/>
          <p:nvPr/>
        </p:nvSpPr>
        <p:spPr>
          <a:xfrm>
            <a:off x="7077076" y="4319469"/>
            <a:ext cx="56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-cos(x)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9C1D106-2998-4C4E-A68F-B58DCFFEFE9C}"/>
              </a:ext>
            </a:extLst>
          </p:cNvPr>
          <p:cNvSpPr txBox="1"/>
          <p:nvPr/>
        </p:nvSpPr>
        <p:spPr>
          <a:xfrm>
            <a:off x="8305801" y="5364058"/>
            <a:ext cx="569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</a:t>
            </a:r>
            <a:r>
              <a: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AD974785-4489-40D8-94AA-D808377C9994}"/>
              </a:ext>
            </a:extLst>
          </p:cNvPr>
          <p:cNvSpPr/>
          <p:nvPr/>
        </p:nvSpPr>
        <p:spPr>
          <a:xfrm>
            <a:off x="7824935" y="3494197"/>
            <a:ext cx="1728000" cy="1728000"/>
          </a:xfrm>
          <a:prstGeom prst="arc">
            <a:avLst>
              <a:gd name="adj1" fmla="val 17821802"/>
              <a:gd name="adj2" fmla="val 20208547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AAFBB455-CBC8-43BC-A522-1EA947F43F54}"/>
              </a:ext>
            </a:extLst>
          </p:cNvPr>
          <p:cNvSpPr/>
          <p:nvPr/>
        </p:nvSpPr>
        <p:spPr>
          <a:xfrm rot="17424692">
            <a:off x="9038917" y="3556214"/>
            <a:ext cx="45719" cy="4571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Arco 103">
            <a:extLst>
              <a:ext uri="{FF2B5EF4-FFF2-40B4-BE49-F238E27FC236}">
                <a16:creationId xmlns:a16="http://schemas.microsoft.com/office/drawing/2014/main" id="{D9E1DF74-39FF-450A-AF0F-1CF751F46890}"/>
              </a:ext>
            </a:extLst>
          </p:cNvPr>
          <p:cNvSpPr/>
          <p:nvPr/>
        </p:nvSpPr>
        <p:spPr>
          <a:xfrm>
            <a:off x="7786959" y="3537937"/>
            <a:ext cx="1728000" cy="1728000"/>
          </a:xfrm>
          <a:prstGeom prst="arc">
            <a:avLst>
              <a:gd name="adj1" fmla="val 17821802"/>
              <a:gd name="adj2" fmla="val 20074505"/>
            </a:avLst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Triângulo isósceles 105">
            <a:extLst>
              <a:ext uri="{FF2B5EF4-FFF2-40B4-BE49-F238E27FC236}">
                <a16:creationId xmlns:a16="http://schemas.microsoft.com/office/drawing/2014/main" id="{715E2060-EF12-4364-9BC8-7B4FEC70A5CC}"/>
              </a:ext>
            </a:extLst>
          </p:cNvPr>
          <p:cNvSpPr/>
          <p:nvPr/>
        </p:nvSpPr>
        <p:spPr>
          <a:xfrm rot="9373967">
            <a:off x="9409717" y="4014781"/>
            <a:ext cx="45719" cy="45719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DE248436-1115-44A2-AA17-DEF25A327ED4}"/>
              </a:ext>
            </a:extLst>
          </p:cNvPr>
          <p:cNvSpPr txBox="1"/>
          <p:nvPr/>
        </p:nvSpPr>
        <p:spPr>
          <a:xfrm rot="4421021">
            <a:off x="9220141" y="4174681"/>
            <a:ext cx="589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</a:t>
            </a:r>
            <a:endParaRPr lang="pt-BR" sz="5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93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EFEEDCC5-075E-44CF-9F03-63ED5B6735EC}"/>
              </a:ext>
            </a:extLst>
          </p:cNvPr>
          <p:cNvGrpSpPr/>
          <p:nvPr/>
        </p:nvGrpSpPr>
        <p:grpSpPr>
          <a:xfrm>
            <a:off x="7189307" y="562972"/>
            <a:ext cx="3253407" cy="2579345"/>
            <a:chOff x="7050157" y="345243"/>
            <a:chExt cx="3253407" cy="2579345"/>
          </a:xfrm>
        </p:grpSpPr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A570E5A4-1A2F-43BE-BE19-2F6C227834CC}"/>
                </a:ext>
              </a:extLst>
            </p:cNvPr>
            <p:cNvCxnSpPr>
              <a:cxnSpLocks/>
            </p:cNvCxnSpPr>
            <p:nvPr/>
          </p:nvCxnSpPr>
          <p:spPr>
            <a:xfrm>
              <a:off x="7050157" y="2390476"/>
              <a:ext cx="3253407" cy="88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30BCE1A4-AD2C-4FFF-B338-64B1558A0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476" y="345243"/>
              <a:ext cx="0" cy="25793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A6F4A778-60C0-4940-887E-95D204533BBF}"/>
                </a:ext>
              </a:extLst>
            </p:cNvPr>
            <p:cNvSpPr txBox="1"/>
            <p:nvPr/>
          </p:nvSpPr>
          <p:spPr>
            <a:xfrm>
              <a:off x="10049565" y="2144255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1BBB952A-8E42-4E1B-B09F-8025A2C91731}"/>
                </a:ext>
              </a:extLst>
            </p:cNvPr>
            <p:cNvSpPr txBox="1"/>
            <p:nvPr/>
          </p:nvSpPr>
          <p:spPr>
            <a:xfrm>
              <a:off x="7741475" y="386317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E4F382C9-4C2D-48D9-8445-FAB9F8924207}"/>
                </a:ext>
              </a:extLst>
            </p:cNvPr>
            <p:cNvSpPr/>
            <p:nvPr/>
          </p:nvSpPr>
          <p:spPr>
            <a:xfrm>
              <a:off x="7741475" y="1537252"/>
              <a:ext cx="2104890" cy="490331"/>
            </a:xfrm>
            <a:custGeom>
              <a:avLst/>
              <a:gdLst>
                <a:gd name="connsiteX0" fmla="*/ 0 w 1815548"/>
                <a:gd name="connsiteY0" fmla="*/ 0 h 490331"/>
                <a:gd name="connsiteX1" fmla="*/ 437322 w 1815548"/>
                <a:gd name="connsiteY1" fmla="*/ 79513 h 490331"/>
                <a:gd name="connsiteX2" fmla="*/ 901148 w 1815548"/>
                <a:gd name="connsiteY2" fmla="*/ 371061 h 490331"/>
                <a:gd name="connsiteX3" fmla="*/ 1815548 w 1815548"/>
                <a:gd name="connsiteY3" fmla="*/ 490331 h 49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5548" h="490331">
                  <a:moveTo>
                    <a:pt x="0" y="0"/>
                  </a:moveTo>
                  <a:cubicBezTo>
                    <a:pt x="143565" y="8835"/>
                    <a:pt x="287131" y="17670"/>
                    <a:pt x="437322" y="79513"/>
                  </a:cubicBezTo>
                  <a:cubicBezTo>
                    <a:pt x="587513" y="141356"/>
                    <a:pt x="671444" y="302591"/>
                    <a:pt x="901148" y="371061"/>
                  </a:cubicBezTo>
                  <a:cubicBezTo>
                    <a:pt x="1130852" y="439531"/>
                    <a:pt x="1473200" y="464931"/>
                    <a:pt x="1815548" y="490331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501A2DD2-5061-420F-B667-72002114B0A7}"/>
                </a:ext>
              </a:extLst>
            </p:cNvPr>
            <p:cNvSpPr txBox="1"/>
            <p:nvPr/>
          </p:nvSpPr>
          <p:spPr>
            <a:xfrm>
              <a:off x="7730428" y="2356829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C42E88F6-9CE1-435F-A8D5-F84BF5954F43}"/>
                </a:ext>
              </a:extLst>
            </p:cNvPr>
            <p:cNvSpPr txBox="1"/>
            <p:nvPr/>
          </p:nvSpPr>
          <p:spPr>
            <a:xfrm>
              <a:off x="9719365" y="2356829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B5B04EA8-FEA8-4854-85B9-162F7110DED5}"/>
                </a:ext>
              </a:extLst>
            </p:cNvPr>
            <p:cNvCxnSpPr>
              <a:cxnSpLocks/>
            </p:cNvCxnSpPr>
            <p:nvPr/>
          </p:nvCxnSpPr>
          <p:spPr>
            <a:xfrm>
              <a:off x="9846364" y="2061230"/>
              <a:ext cx="0" cy="329246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08147EC3-742C-4D81-B13F-E9F26ABC959C}"/>
                </a:ext>
              </a:extLst>
            </p:cNvPr>
            <p:cNvSpPr txBox="1"/>
            <p:nvPr/>
          </p:nvSpPr>
          <p:spPr>
            <a:xfrm>
              <a:off x="9513543" y="1722648"/>
              <a:ext cx="4116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BBBCA24-4F27-4AA2-A0F8-49BBC91C9896}"/>
              </a:ext>
            </a:extLst>
          </p:cNvPr>
          <p:cNvGrpSpPr/>
          <p:nvPr/>
        </p:nvGrpSpPr>
        <p:grpSpPr>
          <a:xfrm>
            <a:off x="273071" y="179825"/>
            <a:ext cx="4426227" cy="3578088"/>
            <a:chOff x="278296" y="225286"/>
            <a:chExt cx="4426227" cy="3578088"/>
          </a:xfrm>
        </p:grpSpPr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70B9DAE5-3B1C-419A-9C55-03FD697AB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4942" r="60107"/>
            <a:stretch/>
          </p:blipFill>
          <p:spPr>
            <a:xfrm rot="10800000">
              <a:off x="2142435" y="1262269"/>
              <a:ext cx="1150882" cy="1005096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9EADF439-1BF8-4B29-A646-53EE10900B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4942" r="60107"/>
            <a:stretch/>
          </p:blipFill>
          <p:spPr>
            <a:xfrm rot="10800000">
              <a:off x="2216845" y="988942"/>
              <a:ext cx="1109807" cy="1290431"/>
            </a:xfrm>
            <a:prstGeom prst="rect">
              <a:avLst/>
            </a:prstGeom>
          </p:spPr>
        </p:pic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4ED83CAF-8577-4A4C-B274-68F35E5E7F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763" t="50105" b="31163"/>
            <a:stretch/>
          </p:blipFill>
          <p:spPr>
            <a:xfrm>
              <a:off x="3230107" y="2279373"/>
              <a:ext cx="1078384" cy="483083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7ABA9005-1EE4-4D41-9860-A51E70CF33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960" r="56456"/>
            <a:stretch/>
          </p:blipFill>
          <p:spPr>
            <a:xfrm>
              <a:off x="738145" y="2279373"/>
              <a:ext cx="1552976" cy="1290430"/>
            </a:xfrm>
            <a:prstGeom prst="rect">
              <a:avLst/>
            </a:prstGeom>
          </p:spPr>
        </p:pic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C6530FD5-6FE2-4E09-9644-FED3B188C41B}"/>
                </a:ext>
              </a:extLst>
            </p:cNvPr>
            <p:cNvCxnSpPr>
              <a:cxnSpLocks/>
            </p:cNvCxnSpPr>
            <p:nvPr/>
          </p:nvCxnSpPr>
          <p:spPr>
            <a:xfrm>
              <a:off x="278296" y="2279373"/>
              <a:ext cx="442622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1D55E9A0-3126-4D64-B236-1402AAA84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2435" y="225286"/>
              <a:ext cx="0" cy="35780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E33CABB0-6232-4D02-8187-65336370B933}"/>
                </a:ext>
              </a:extLst>
            </p:cNvPr>
            <p:cNvSpPr/>
            <p:nvPr/>
          </p:nvSpPr>
          <p:spPr>
            <a:xfrm>
              <a:off x="738147" y="988943"/>
              <a:ext cx="3564835" cy="2580860"/>
            </a:xfrm>
            <a:custGeom>
              <a:avLst/>
              <a:gdLst>
                <a:gd name="connsiteX0" fmla="*/ 0 w 3564835"/>
                <a:gd name="connsiteY0" fmla="*/ 1147773 h 2580860"/>
                <a:gd name="connsiteX1" fmla="*/ 848139 w 3564835"/>
                <a:gd name="connsiteY1" fmla="*/ 2552503 h 2580860"/>
                <a:gd name="connsiteX2" fmla="*/ 1974574 w 3564835"/>
                <a:gd name="connsiteY2" fmla="*/ 8086 h 2580860"/>
                <a:gd name="connsiteX3" fmla="*/ 2835965 w 3564835"/>
                <a:gd name="connsiteY3" fmla="*/ 1717616 h 2580860"/>
                <a:gd name="connsiteX4" fmla="*/ 3564835 w 3564835"/>
                <a:gd name="connsiteY4" fmla="*/ 895981 h 25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835" h="2580860">
                  <a:moveTo>
                    <a:pt x="0" y="1147773"/>
                  </a:moveTo>
                  <a:cubicBezTo>
                    <a:pt x="259521" y="1945112"/>
                    <a:pt x="519043" y="2742451"/>
                    <a:pt x="848139" y="2552503"/>
                  </a:cubicBezTo>
                  <a:cubicBezTo>
                    <a:pt x="1177235" y="2362555"/>
                    <a:pt x="1643270" y="147234"/>
                    <a:pt x="1974574" y="8086"/>
                  </a:cubicBezTo>
                  <a:cubicBezTo>
                    <a:pt x="2305878" y="-131062"/>
                    <a:pt x="2570922" y="1569634"/>
                    <a:pt x="2835965" y="1717616"/>
                  </a:cubicBezTo>
                  <a:cubicBezTo>
                    <a:pt x="3101009" y="1865599"/>
                    <a:pt x="3332922" y="1380790"/>
                    <a:pt x="3564835" y="89598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Sinal de Adição 36">
              <a:extLst>
                <a:ext uri="{FF2B5EF4-FFF2-40B4-BE49-F238E27FC236}">
                  <a16:creationId xmlns:a16="http://schemas.microsoft.com/office/drawing/2014/main" id="{763899D9-85AF-4BAA-9084-6E5CC3E099C4}"/>
                </a:ext>
              </a:extLst>
            </p:cNvPr>
            <p:cNvSpPr/>
            <p:nvPr/>
          </p:nvSpPr>
          <p:spPr>
            <a:xfrm>
              <a:off x="2586731" y="1592469"/>
              <a:ext cx="360000" cy="360000"/>
            </a:xfrm>
            <a:prstGeom prst="mathPlus">
              <a:avLst>
                <a:gd name="adj1" fmla="val 169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Sinal de Subtração 37">
              <a:extLst>
                <a:ext uri="{FF2B5EF4-FFF2-40B4-BE49-F238E27FC236}">
                  <a16:creationId xmlns:a16="http://schemas.microsoft.com/office/drawing/2014/main" id="{2E56F3D5-A738-4EDB-97E9-9DF32AD842B7}"/>
                </a:ext>
              </a:extLst>
            </p:cNvPr>
            <p:cNvSpPr/>
            <p:nvPr/>
          </p:nvSpPr>
          <p:spPr>
            <a:xfrm>
              <a:off x="1291511" y="2524477"/>
              <a:ext cx="360000" cy="360000"/>
            </a:xfrm>
            <a:prstGeom prst="mathMinus">
              <a:avLst>
                <a:gd name="adj1" fmla="val 1822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Sinal de Subtração 39">
              <a:extLst>
                <a:ext uri="{FF2B5EF4-FFF2-40B4-BE49-F238E27FC236}">
                  <a16:creationId xmlns:a16="http://schemas.microsoft.com/office/drawing/2014/main" id="{2B6D3A9F-EEC3-4582-98BE-041C5114B3C1}"/>
                </a:ext>
              </a:extLst>
            </p:cNvPr>
            <p:cNvSpPr/>
            <p:nvPr/>
          </p:nvSpPr>
          <p:spPr>
            <a:xfrm>
              <a:off x="3535985" y="2279372"/>
              <a:ext cx="360000" cy="360000"/>
            </a:xfrm>
            <a:prstGeom prst="mathMinus">
              <a:avLst>
                <a:gd name="adj1" fmla="val 1822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413BE936-B401-4FB4-B16E-66B537BFE038}"/>
                </a:ext>
              </a:extLst>
            </p:cNvPr>
            <p:cNvSpPr txBox="1"/>
            <p:nvPr/>
          </p:nvSpPr>
          <p:spPr>
            <a:xfrm>
              <a:off x="4450524" y="2024298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7E68BC84-9347-4322-9C83-3B1962371D36}"/>
                </a:ext>
              </a:extLst>
            </p:cNvPr>
            <p:cNvSpPr txBox="1"/>
            <p:nvPr/>
          </p:nvSpPr>
          <p:spPr>
            <a:xfrm>
              <a:off x="2142434" y="266360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88D7EAFB-C24B-47E9-B2DD-32978D2DD1BA}"/>
                </a:ext>
              </a:extLst>
            </p:cNvPr>
            <p:cNvSpPr txBox="1"/>
            <p:nvPr/>
          </p:nvSpPr>
          <p:spPr>
            <a:xfrm>
              <a:off x="2633360" y="743376"/>
              <a:ext cx="4116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4CFFDC6-DDED-44B9-9091-C03C10208592}"/>
              </a:ext>
            </a:extLst>
          </p:cNvPr>
          <p:cNvGrpSpPr/>
          <p:nvPr/>
        </p:nvGrpSpPr>
        <p:grpSpPr>
          <a:xfrm>
            <a:off x="4382757" y="2855022"/>
            <a:ext cx="3253407" cy="3578088"/>
            <a:chOff x="4382757" y="2855022"/>
            <a:chExt cx="3253407" cy="3578088"/>
          </a:xfrm>
        </p:grpSpPr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A5334922-BB62-4F3A-B758-4F0D15A71F96}"/>
                </a:ext>
              </a:extLst>
            </p:cNvPr>
            <p:cNvCxnSpPr>
              <a:cxnSpLocks/>
            </p:cNvCxnSpPr>
            <p:nvPr/>
          </p:nvCxnSpPr>
          <p:spPr>
            <a:xfrm>
              <a:off x="4382757" y="4900255"/>
              <a:ext cx="3253407" cy="88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7B508A6D-B3E5-4FDC-8B9C-59CE27985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4076" y="2855022"/>
              <a:ext cx="0" cy="35780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8929E73E-A75F-43D8-B4EF-1D46B40ABD43}"/>
                </a:ext>
              </a:extLst>
            </p:cNvPr>
            <p:cNvSpPr txBox="1"/>
            <p:nvPr/>
          </p:nvSpPr>
          <p:spPr>
            <a:xfrm>
              <a:off x="7382165" y="4654034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4B9FE915-D0C6-45F6-81AA-45EE99194C19}"/>
                </a:ext>
              </a:extLst>
            </p:cNvPr>
            <p:cNvSpPr txBox="1"/>
            <p:nvPr/>
          </p:nvSpPr>
          <p:spPr>
            <a:xfrm>
              <a:off x="5074075" y="2896096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grpSp>
          <p:nvGrpSpPr>
            <p:cNvPr id="82" name="Agrupar 81">
              <a:extLst>
                <a:ext uri="{FF2B5EF4-FFF2-40B4-BE49-F238E27FC236}">
                  <a16:creationId xmlns:a16="http://schemas.microsoft.com/office/drawing/2014/main" id="{84FE739A-2917-4AD7-9C84-D87FDC220C62}"/>
                </a:ext>
              </a:extLst>
            </p:cNvPr>
            <p:cNvGrpSpPr/>
            <p:nvPr/>
          </p:nvGrpSpPr>
          <p:grpSpPr>
            <a:xfrm>
              <a:off x="4913649" y="4047031"/>
              <a:ext cx="2376542" cy="1722051"/>
              <a:chOff x="5045075" y="4221042"/>
              <a:chExt cx="2376542" cy="1722051"/>
            </a:xfrm>
          </p:grpSpPr>
          <p:sp>
            <p:nvSpPr>
              <p:cNvPr id="57" name="Forma Livre: Forma 56">
                <a:extLst>
                  <a:ext uri="{FF2B5EF4-FFF2-40B4-BE49-F238E27FC236}">
                    <a16:creationId xmlns:a16="http://schemas.microsoft.com/office/drawing/2014/main" id="{6F818C0C-8ADC-402A-9A95-625187F3ED46}"/>
                  </a:ext>
                </a:extLst>
              </p:cNvPr>
              <p:cNvSpPr/>
              <p:nvPr/>
            </p:nvSpPr>
            <p:spPr>
              <a:xfrm>
                <a:off x="5205501" y="4221042"/>
                <a:ext cx="2104890" cy="490331"/>
              </a:xfrm>
              <a:custGeom>
                <a:avLst/>
                <a:gdLst>
                  <a:gd name="connsiteX0" fmla="*/ 0 w 1815548"/>
                  <a:gd name="connsiteY0" fmla="*/ 0 h 490331"/>
                  <a:gd name="connsiteX1" fmla="*/ 437322 w 1815548"/>
                  <a:gd name="connsiteY1" fmla="*/ 79513 h 490331"/>
                  <a:gd name="connsiteX2" fmla="*/ 901148 w 1815548"/>
                  <a:gd name="connsiteY2" fmla="*/ 371061 h 490331"/>
                  <a:gd name="connsiteX3" fmla="*/ 1815548 w 1815548"/>
                  <a:gd name="connsiteY3" fmla="*/ 490331 h 490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5548" h="490331">
                    <a:moveTo>
                      <a:pt x="0" y="0"/>
                    </a:moveTo>
                    <a:cubicBezTo>
                      <a:pt x="143565" y="8835"/>
                      <a:pt x="287131" y="17670"/>
                      <a:pt x="437322" y="79513"/>
                    </a:cubicBezTo>
                    <a:cubicBezTo>
                      <a:pt x="587513" y="141356"/>
                      <a:pt x="671444" y="302591"/>
                      <a:pt x="901148" y="371061"/>
                    </a:cubicBezTo>
                    <a:cubicBezTo>
                      <a:pt x="1130852" y="439531"/>
                      <a:pt x="1473200" y="464931"/>
                      <a:pt x="1815548" y="490331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08A66EA-7987-4986-AD92-43BDA2C0283A}"/>
                  </a:ext>
                </a:extLst>
              </p:cNvPr>
              <p:cNvSpPr/>
              <p:nvPr/>
            </p:nvSpPr>
            <p:spPr>
              <a:xfrm flipV="1">
                <a:off x="5205501" y="5453493"/>
                <a:ext cx="2119994" cy="489600"/>
              </a:xfrm>
              <a:custGeom>
                <a:avLst/>
                <a:gdLst>
                  <a:gd name="connsiteX0" fmla="*/ 0 w 1815548"/>
                  <a:gd name="connsiteY0" fmla="*/ 0 h 490331"/>
                  <a:gd name="connsiteX1" fmla="*/ 437322 w 1815548"/>
                  <a:gd name="connsiteY1" fmla="*/ 79513 h 490331"/>
                  <a:gd name="connsiteX2" fmla="*/ 901148 w 1815548"/>
                  <a:gd name="connsiteY2" fmla="*/ 371061 h 490331"/>
                  <a:gd name="connsiteX3" fmla="*/ 1815548 w 1815548"/>
                  <a:gd name="connsiteY3" fmla="*/ 490331 h 490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5548" h="490331">
                    <a:moveTo>
                      <a:pt x="0" y="0"/>
                    </a:moveTo>
                    <a:cubicBezTo>
                      <a:pt x="143565" y="8835"/>
                      <a:pt x="287131" y="17670"/>
                      <a:pt x="437322" y="79513"/>
                    </a:cubicBezTo>
                    <a:cubicBezTo>
                      <a:pt x="587513" y="141356"/>
                      <a:pt x="671444" y="302591"/>
                      <a:pt x="901148" y="371061"/>
                    </a:cubicBezTo>
                    <a:cubicBezTo>
                      <a:pt x="1130852" y="439531"/>
                      <a:pt x="1473200" y="464931"/>
                      <a:pt x="1815548" y="490331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FF4CBA54-9768-42EB-9380-976C32797CAA}"/>
                  </a:ext>
                </a:extLst>
              </p:cNvPr>
              <p:cNvSpPr/>
              <p:nvPr/>
            </p:nvSpPr>
            <p:spPr>
              <a:xfrm>
                <a:off x="5045075" y="4221046"/>
                <a:ext cx="332678" cy="1722047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82D43A43-825B-46E7-8A3F-33E90830B494}"/>
                  </a:ext>
                </a:extLst>
              </p:cNvPr>
              <p:cNvSpPr/>
              <p:nvPr/>
            </p:nvSpPr>
            <p:spPr>
              <a:xfrm>
                <a:off x="7219849" y="4711371"/>
                <a:ext cx="201768" cy="74212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F6888102-98CA-4544-A3C4-313F4EE6C6C1}"/>
                </a:ext>
              </a:extLst>
            </p:cNvPr>
            <p:cNvSpPr txBox="1"/>
            <p:nvPr/>
          </p:nvSpPr>
          <p:spPr>
            <a:xfrm>
              <a:off x="6291769" y="4169085"/>
              <a:ext cx="1090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 rotacionada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33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FC6968F-C076-476D-BB36-5BA1720A901A}"/>
              </a:ext>
            </a:extLst>
          </p:cNvPr>
          <p:cNvGrpSpPr/>
          <p:nvPr/>
        </p:nvGrpSpPr>
        <p:grpSpPr>
          <a:xfrm>
            <a:off x="338346" y="-2784636"/>
            <a:ext cx="3617851" cy="5878488"/>
            <a:chOff x="177800" y="-3063799"/>
            <a:chExt cx="3617851" cy="5878488"/>
          </a:xfrm>
        </p:grpSpPr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5AF3AC48-5CBC-4DEB-ADCD-5071969A0EA7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0" y="2280577"/>
              <a:ext cx="36178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66D93BBF-3F21-4D35-98C6-7F6D92B8B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6714" y="235344"/>
              <a:ext cx="0" cy="25793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97FE834-D9FB-4BD7-8AF1-E9C1D38782BA}"/>
                </a:ext>
              </a:extLst>
            </p:cNvPr>
            <p:cNvSpPr txBox="1"/>
            <p:nvPr/>
          </p:nvSpPr>
          <p:spPr>
            <a:xfrm>
              <a:off x="3541652" y="2034356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8C345EC-971C-40CE-8C26-CA2FAF9A2889}"/>
                </a:ext>
              </a:extLst>
            </p:cNvPr>
            <p:cNvSpPr txBox="1"/>
            <p:nvPr/>
          </p:nvSpPr>
          <p:spPr>
            <a:xfrm>
              <a:off x="1806713" y="276418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F586E867-0B44-49C9-97ED-8E731F3FC341}"/>
                </a:ext>
              </a:extLst>
            </p:cNvPr>
            <p:cNvSpPr/>
            <p:nvPr/>
          </p:nvSpPr>
          <p:spPr>
            <a:xfrm>
              <a:off x="908600" y="-3063799"/>
              <a:ext cx="1796225" cy="5344376"/>
            </a:xfrm>
            <a:prstGeom prst="arc">
              <a:avLst>
                <a:gd name="adj1" fmla="val 2356190"/>
                <a:gd name="adj2" fmla="val 8467825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88D42C9-D98B-4D6D-A0EE-A4E3A54B3347}"/>
                </a:ext>
              </a:extLst>
            </p:cNvPr>
            <p:cNvSpPr txBox="1"/>
            <p:nvPr/>
          </p:nvSpPr>
          <p:spPr>
            <a:xfrm>
              <a:off x="2709255" y="229005"/>
              <a:ext cx="6656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 = x²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0E0F7F4-5F14-4BCD-88C9-999444010833}"/>
              </a:ext>
            </a:extLst>
          </p:cNvPr>
          <p:cNvGrpSpPr/>
          <p:nvPr/>
        </p:nvGrpSpPr>
        <p:grpSpPr>
          <a:xfrm>
            <a:off x="8419931" y="497567"/>
            <a:ext cx="3521214" cy="3120525"/>
            <a:chOff x="8306374" y="308475"/>
            <a:chExt cx="3521214" cy="3120525"/>
          </a:xfrm>
        </p:grpSpPr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BBA534A5-248C-4339-BAC0-9843604D2209}"/>
                </a:ext>
              </a:extLst>
            </p:cNvPr>
            <p:cNvCxnSpPr>
              <a:cxnSpLocks/>
            </p:cNvCxnSpPr>
            <p:nvPr/>
          </p:nvCxnSpPr>
          <p:spPr>
            <a:xfrm>
              <a:off x="8315762" y="1985407"/>
              <a:ext cx="33638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92949F7-51CB-435C-9587-7FE64C48D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4675" y="308475"/>
              <a:ext cx="1" cy="31205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F4ED474-0F36-4958-9D3F-1D013CB6C7E6}"/>
                </a:ext>
              </a:extLst>
            </p:cNvPr>
            <p:cNvSpPr txBox="1"/>
            <p:nvPr/>
          </p:nvSpPr>
          <p:spPr>
            <a:xfrm>
              <a:off x="11573589" y="1677523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7A05D5DF-97A9-4B81-BC93-42B6DE912AA1}"/>
                </a:ext>
              </a:extLst>
            </p:cNvPr>
            <p:cNvSpPr txBox="1"/>
            <p:nvPr/>
          </p:nvSpPr>
          <p:spPr>
            <a:xfrm>
              <a:off x="9944675" y="349548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B2C734B4-D14A-4EB0-B06C-4A623A8ECC4E}"/>
                </a:ext>
              </a:extLst>
            </p:cNvPr>
            <p:cNvSpPr/>
            <p:nvPr/>
          </p:nvSpPr>
          <p:spPr>
            <a:xfrm rot="10800000">
              <a:off x="8306374" y="790244"/>
              <a:ext cx="3276600" cy="2286000"/>
            </a:xfrm>
            <a:custGeom>
              <a:avLst/>
              <a:gdLst>
                <a:gd name="connsiteX0" fmla="*/ 0 w 3276600"/>
                <a:gd name="connsiteY0" fmla="*/ 2286000 h 2286000"/>
                <a:gd name="connsiteX1" fmla="*/ 342900 w 3276600"/>
                <a:gd name="connsiteY1" fmla="*/ 1524000 h 2286000"/>
                <a:gd name="connsiteX2" fmla="*/ 1028700 w 3276600"/>
                <a:gd name="connsiteY2" fmla="*/ 1130300 h 2286000"/>
                <a:gd name="connsiteX3" fmla="*/ 2120900 w 3276600"/>
                <a:gd name="connsiteY3" fmla="*/ 1104900 h 2286000"/>
                <a:gd name="connsiteX4" fmla="*/ 2692400 w 3276600"/>
                <a:gd name="connsiteY4" fmla="*/ 965200 h 2286000"/>
                <a:gd name="connsiteX5" fmla="*/ 3035300 w 3276600"/>
                <a:gd name="connsiteY5" fmla="*/ 673100 h 2286000"/>
                <a:gd name="connsiteX6" fmla="*/ 3225800 w 3276600"/>
                <a:gd name="connsiteY6" fmla="*/ 241300 h 2286000"/>
                <a:gd name="connsiteX7" fmla="*/ 3276600 w 3276600"/>
                <a:gd name="connsiteY7" fmla="*/ 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6600" h="2286000">
                  <a:moveTo>
                    <a:pt x="0" y="2286000"/>
                  </a:moveTo>
                  <a:cubicBezTo>
                    <a:pt x="85725" y="2001308"/>
                    <a:pt x="171450" y="1716617"/>
                    <a:pt x="342900" y="1524000"/>
                  </a:cubicBezTo>
                  <a:cubicBezTo>
                    <a:pt x="514350" y="1331383"/>
                    <a:pt x="732367" y="1200150"/>
                    <a:pt x="1028700" y="1130300"/>
                  </a:cubicBezTo>
                  <a:cubicBezTo>
                    <a:pt x="1325033" y="1060450"/>
                    <a:pt x="1843617" y="1132417"/>
                    <a:pt x="2120900" y="1104900"/>
                  </a:cubicBezTo>
                  <a:cubicBezTo>
                    <a:pt x="2398183" y="1077383"/>
                    <a:pt x="2540000" y="1037167"/>
                    <a:pt x="2692400" y="965200"/>
                  </a:cubicBezTo>
                  <a:cubicBezTo>
                    <a:pt x="2844800" y="893233"/>
                    <a:pt x="2946400" y="793750"/>
                    <a:pt x="3035300" y="673100"/>
                  </a:cubicBezTo>
                  <a:cubicBezTo>
                    <a:pt x="3124200" y="552450"/>
                    <a:pt x="3185583" y="353483"/>
                    <a:pt x="3225800" y="241300"/>
                  </a:cubicBezTo>
                  <a:cubicBezTo>
                    <a:pt x="3266017" y="129117"/>
                    <a:pt x="3271308" y="64558"/>
                    <a:pt x="327660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6BEF7C8C-89CA-4C61-A034-E8225D9D34B6}"/>
                </a:ext>
              </a:extLst>
            </p:cNvPr>
            <p:cNvSpPr txBox="1"/>
            <p:nvPr/>
          </p:nvSpPr>
          <p:spPr>
            <a:xfrm>
              <a:off x="10589620" y="862599"/>
              <a:ext cx="8756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 = 6+x³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4F32F7A-FB62-41B5-A8F8-2FCD79756097}"/>
              </a:ext>
            </a:extLst>
          </p:cNvPr>
          <p:cNvGrpSpPr/>
          <p:nvPr/>
        </p:nvGrpSpPr>
        <p:grpSpPr>
          <a:xfrm>
            <a:off x="456825" y="3458199"/>
            <a:ext cx="3344031" cy="2579345"/>
            <a:chOff x="456825" y="3458199"/>
            <a:chExt cx="3344031" cy="2579345"/>
          </a:xfrm>
        </p:grpSpPr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214ABE79-C2F2-4B38-AF33-2C6C0E076687}"/>
                </a:ext>
              </a:extLst>
            </p:cNvPr>
            <p:cNvCxnSpPr>
              <a:cxnSpLocks/>
            </p:cNvCxnSpPr>
            <p:nvPr/>
          </p:nvCxnSpPr>
          <p:spPr>
            <a:xfrm>
              <a:off x="547449" y="5503432"/>
              <a:ext cx="3253407" cy="88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77455D90-3485-40A6-9521-4B0C48D95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3053" y="3458199"/>
              <a:ext cx="0" cy="25793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F01775DD-DBE4-4502-9411-274B6BD82E9B}"/>
                </a:ext>
              </a:extLst>
            </p:cNvPr>
            <p:cNvSpPr txBox="1"/>
            <p:nvPr/>
          </p:nvSpPr>
          <p:spPr>
            <a:xfrm>
              <a:off x="3546857" y="5257211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71A5B5C5-9800-4BCC-8FDD-23F91ADC282F}"/>
                </a:ext>
              </a:extLst>
            </p:cNvPr>
            <p:cNvSpPr txBox="1"/>
            <p:nvPr/>
          </p:nvSpPr>
          <p:spPr>
            <a:xfrm>
              <a:off x="1493052" y="3499273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76D28674-B8A4-412D-A780-5DFAA2DB6F44}"/>
                </a:ext>
              </a:extLst>
            </p:cNvPr>
            <p:cNvSpPr txBox="1"/>
            <p:nvPr/>
          </p:nvSpPr>
          <p:spPr>
            <a:xfrm>
              <a:off x="456825" y="5469785"/>
              <a:ext cx="3551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10C47D09-983F-4370-8071-9C1AD4BC289E}"/>
                </a:ext>
              </a:extLst>
            </p:cNvPr>
            <p:cNvSpPr txBox="1"/>
            <p:nvPr/>
          </p:nvSpPr>
          <p:spPr>
            <a:xfrm>
              <a:off x="3216657" y="5469785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F17BB4C4-1C53-4E65-87F5-7D9E02CD8C68}"/>
                </a:ext>
              </a:extLst>
            </p:cNvPr>
            <p:cNvSpPr/>
            <p:nvPr/>
          </p:nvSpPr>
          <p:spPr>
            <a:xfrm>
              <a:off x="556354" y="5106529"/>
              <a:ext cx="2843212" cy="390525"/>
            </a:xfrm>
            <a:custGeom>
              <a:avLst/>
              <a:gdLst>
                <a:gd name="connsiteX0" fmla="*/ 0 w 2843212"/>
                <a:gd name="connsiteY0" fmla="*/ 390525 h 390525"/>
                <a:gd name="connsiteX1" fmla="*/ 585787 w 2843212"/>
                <a:gd name="connsiteY1" fmla="*/ 390525 h 390525"/>
                <a:gd name="connsiteX2" fmla="*/ 976312 w 2843212"/>
                <a:gd name="connsiteY2" fmla="*/ 371475 h 390525"/>
                <a:gd name="connsiteX3" fmla="*/ 1600200 w 2843212"/>
                <a:gd name="connsiteY3" fmla="*/ 295275 h 390525"/>
                <a:gd name="connsiteX4" fmla="*/ 2390775 w 2843212"/>
                <a:gd name="connsiteY4" fmla="*/ 133350 h 390525"/>
                <a:gd name="connsiteX5" fmla="*/ 2843212 w 2843212"/>
                <a:gd name="connsiteY5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3212" h="390525">
                  <a:moveTo>
                    <a:pt x="0" y="390525"/>
                  </a:moveTo>
                  <a:lnTo>
                    <a:pt x="585787" y="390525"/>
                  </a:lnTo>
                  <a:cubicBezTo>
                    <a:pt x="748506" y="387350"/>
                    <a:pt x="807243" y="387350"/>
                    <a:pt x="976312" y="371475"/>
                  </a:cubicBezTo>
                  <a:cubicBezTo>
                    <a:pt x="1145381" y="355600"/>
                    <a:pt x="1364456" y="334962"/>
                    <a:pt x="1600200" y="295275"/>
                  </a:cubicBezTo>
                  <a:cubicBezTo>
                    <a:pt x="1835944" y="255587"/>
                    <a:pt x="2183607" y="182562"/>
                    <a:pt x="2390775" y="133350"/>
                  </a:cubicBezTo>
                  <a:cubicBezTo>
                    <a:pt x="2597943" y="84138"/>
                    <a:pt x="2720577" y="42069"/>
                    <a:pt x="284321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51AEDAA2-B5BC-4526-9FB8-CF1097DF2DCC}"/>
                </a:ext>
              </a:extLst>
            </p:cNvPr>
            <p:cNvCxnSpPr>
              <a:cxnSpLocks/>
            </p:cNvCxnSpPr>
            <p:nvPr/>
          </p:nvCxnSpPr>
          <p:spPr>
            <a:xfrm>
              <a:off x="3399566" y="5140539"/>
              <a:ext cx="0" cy="329246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85928EF1-C52D-4BE2-BB96-E44EB94FBC7C}"/>
                </a:ext>
              </a:extLst>
            </p:cNvPr>
            <p:cNvSpPr txBox="1"/>
            <p:nvPr/>
          </p:nvSpPr>
          <p:spPr>
            <a:xfrm>
              <a:off x="2540539" y="4860308"/>
              <a:ext cx="8756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 = 6+x³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3072F45-B1E0-4FBA-B878-3D1FBA282721}"/>
              </a:ext>
            </a:extLst>
          </p:cNvPr>
          <p:cNvGrpSpPr/>
          <p:nvPr/>
        </p:nvGrpSpPr>
        <p:grpSpPr>
          <a:xfrm>
            <a:off x="4347954" y="4053697"/>
            <a:ext cx="3253407" cy="2579345"/>
            <a:chOff x="4280196" y="3733295"/>
            <a:chExt cx="3253407" cy="2579345"/>
          </a:xfrm>
        </p:grpSpPr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C462ED12-788E-4478-BBD1-EFA9D31A8719}"/>
                </a:ext>
              </a:extLst>
            </p:cNvPr>
            <p:cNvCxnSpPr>
              <a:cxnSpLocks/>
            </p:cNvCxnSpPr>
            <p:nvPr/>
          </p:nvCxnSpPr>
          <p:spPr>
            <a:xfrm>
              <a:off x="4280196" y="5143528"/>
              <a:ext cx="3253407" cy="88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631945EB-4777-44BA-BF1B-DDBD2D90E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800" y="3733295"/>
              <a:ext cx="0" cy="25793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7677FDE3-C41C-45CA-8B53-1514B1974F5D}"/>
                </a:ext>
              </a:extLst>
            </p:cNvPr>
            <p:cNvSpPr txBox="1"/>
            <p:nvPr/>
          </p:nvSpPr>
          <p:spPr>
            <a:xfrm>
              <a:off x="7279604" y="4897307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11933753-0FCA-4082-B908-BF51CFF069C6}"/>
                </a:ext>
              </a:extLst>
            </p:cNvPr>
            <p:cNvSpPr txBox="1"/>
            <p:nvPr/>
          </p:nvSpPr>
          <p:spPr>
            <a:xfrm>
              <a:off x="5225799" y="3774369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94BB769C-0479-40DB-A580-7350DFE3B25C}"/>
                </a:ext>
              </a:extLst>
            </p:cNvPr>
            <p:cNvGrpSpPr/>
            <p:nvPr/>
          </p:nvGrpSpPr>
          <p:grpSpPr>
            <a:xfrm>
              <a:off x="4289101" y="4746624"/>
              <a:ext cx="2953001" cy="795681"/>
              <a:chOff x="4289101" y="4746624"/>
              <a:chExt cx="2953001" cy="795681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DCD7090A-596F-4756-9C34-698CFAAF522C}"/>
                  </a:ext>
                </a:extLst>
              </p:cNvPr>
              <p:cNvSpPr/>
              <p:nvPr/>
            </p:nvSpPr>
            <p:spPr>
              <a:xfrm>
                <a:off x="4289101" y="4753003"/>
                <a:ext cx="2843212" cy="390525"/>
              </a:xfrm>
              <a:custGeom>
                <a:avLst/>
                <a:gdLst>
                  <a:gd name="connsiteX0" fmla="*/ 0 w 2843212"/>
                  <a:gd name="connsiteY0" fmla="*/ 390525 h 390525"/>
                  <a:gd name="connsiteX1" fmla="*/ 585787 w 2843212"/>
                  <a:gd name="connsiteY1" fmla="*/ 390525 h 390525"/>
                  <a:gd name="connsiteX2" fmla="*/ 976312 w 2843212"/>
                  <a:gd name="connsiteY2" fmla="*/ 371475 h 390525"/>
                  <a:gd name="connsiteX3" fmla="*/ 1600200 w 2843212"/>
                  <a:gd name="connsiteY3" fmla="*/ 295275 h 390525"/>
                  <a:gd name="connsiteX4" fmla="*/ 2390775 w 2843212"/>
                  <a:gd name="connsiteY4" fmla="*/ 133350 h 390525"/>
                  <a:gd name="connsiteX5" fmla="*/ 2843212 w 2843212"/>
                  <a:gd name="connsiteY5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3212" h="390525">
                    <a:moveTo>
                      <a:pt x="0" y="390525"/>
                    </a:moveTo>
                    <a:lnTo>
                      <a:pt x="585787" y="390525"/>
                    </a:lnTo>
                    <a:cubicBezTo>
                      <a:pt x="748506" y="387350"/>
                      <a:pt x="807243" y="387350"/>
                      <a:pt x="976312" y="371475"/>
                    </a:cubicBezTo>
                    <a:cubicBezTo>
                      <a:pt x="1145381" y="355600"/>
                      <a:pt x="1364456" y="334962"/>
                      <a:pt x="1600200" y="295275"/>
                    </a:cubicBezTo>
                    <a:cubicBezTo>
                      <a:pt x="1835944" y="255587"/>
                      <a:pt x="2183607" y="182562"/>
                      <a:pt x="2390775" y="133350"/>
                    </a:cubicBezTo>
                    <a:cubicBezTo>
                      <a:pt x="2597943" y="84138"/>
                      <a:pt x="2720577" y="42069"/>
                      <a:pt x="2843212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Forma Livre: Forma 65">
                <a:extLst>
                  <a:ext uri="{FF2B5EF4-FFF2-40B4-BE49-F238E27FC236}">
                    <a16:creationId xmlns:a16="http://schemas.microsoft.com/office/drawing/2014/main" id="{5712C3CD-6FA6-4039-9FA7-B7B98BE85EF6}"/>
                  </a:ext>
                </a:extLst>
              </p:cNvPr>
              <p:cNvSpPr/>
              <p:nvPr/>
            </p:nvSpPr>
            <p:spPr>
              <a:xfrm flipV="1">
                <a:off x="4289101" y="5143528"/>
                <a:ext cx="2843212" cy="392400"/>
              </a:xfrm>
              <a:custGeom>
                <a:avLst/>
                <a:gdLst>
                  <a:gd name="connsiteX0" fmla="*/ 0 w 2843212"/>
                  <a:gd name="connsiteY0" fmla="*/ 390525 h 390525"/>
                  <a:gd name="connsiteX1" fmla="*/ 585787 w 2843212"/>
                  <a:gd name="connsiteY1" fmla="*/ 390525 h 390525"/>
                  <a:gd name="connsiteX2" fmla="*/ 976312 w 2843212"/>
                  <a:gd name="connsiteY2" fmla="*/ 371475 h 390525"/>
                  <a:gd name="connsiteX3" fmla="*/ 1600200 w 2843212"/>
                  <a:gd name="connsiteY3" fmla="*/ 295275 h 390525"/>
                  <a:gd name="connsiteX4" fmla="*/ 2390775 w 2843212"/>
                  <a:gd name="connsiteY4" fmla="*/ 133350 h 390525"/>
                  <a:gd name="connsiteX5" fmla="*/ 2843212 w 2843212"/>
                  <a:gd name="connsiteY5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3212" h="390525">
                    <a:moveTo>
                      <a:pt x="0" y="390525"/>
                    </a:moveTo>
                    <a:lnTo>
                      <a:pt x="585787" y="390525"/>
                    </a:lnTo>
                    <a:cubicBezTo>
                      <a:pt x="748506" y="387350"/>
                      <a:pt x="807243" y="387350"/>
                      <a:pt x="976312" y="371475"/>
                    </a:cubicBezTo>
                    <a:cubicBezTo>
                      <a:pt x="1145381" y="355600"/>
                      <a:pt x="1364456" y="334962"/>
                      <a:pt x="1600200" y="295275"/>
                    </a:cubicBezTo>
                    <a:cubicBezTo>
                      <a:pt x="1835944" y="255587"/>
                      <a:pt x="2183607" y="182562"/>
                      <a:pt x="2390775" y="133350"/>
                    </a:cubicBezTo>
                    <a:cubicBezTo>
                      <a:pt x="2597943" y="84138"/>
                      <a:pt x="2720577" y="42069"/>
                      <a:pt x="2843212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Forma Livre: Forma 66">
                <a:extLst>
                  <a:ext uri="{FF2B5EF4-FFF2-40B4-BE49-F238E27FC236}">
                    <a16:creationId xmlns:a16="http://schemas.microsoft.com/office/drawing/2014/main" id="{37D5C645-16E0-4A24-B40D-F37CFCDAB635}"/>
                  </a:ext>
                </a:extLst>
              </p:cNvPr>
              <p:cNvSpPr/>
              <p:nvPr/>
            </p:nvSpPr>
            <p:spPr>
              <a:xfrm>
                <a:off x="4289101" y="4746625"/>
                <a:ext cx="2843212" cy="390525"/>
              </a:xfrm>
              <a:custGeom>
                <a:avLst/>
                <a:gdLst>
                  <a:gd name="connsiteX0" fmla="*/ 0 w 2843212"/>
                  <a:gd name="connsiteY0" fmla="*/ 390525 h 390525"/>
                  <a:gd name="connsiteX1" fmla="*/ 585787 w 2843212"/>
                  <a:gd name="connsiteY1" fmla="*/ 390525 h 390525"/>
                  <a:gd name="connsiteX2" fmla="*/ 976312 w 2843212"/>
                  <a:gd name="connsiteY2" fmla="*/ 371475 h 390525"/>
                  <a:gd name="connsiteX3" fmla="*/ 1600200 w 2843212"/>
                  <a:gd name="connsiteY3" fmla="*/ 295275 h 390525"/>
                  <a:gd name="connsiteX4" fmla="*/ 2390775 w 2843212"/>
                  <a:gd name="connsiteY4" fmla="*/ 133350 h 390525"/>
                  <a:gd name="connsiteX5" fmla="*/ 2843212 w 2843212"/>
                  <a:gd name="connsiteY5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3212" h="390525">
                    <a:moveTo>
                      <a:pt x="0" y="390525"/>
                    </a:moveTo>
                    <a:lnTo>
                      <a:pt x="585787" y="390525"/>
                    </a:lnTo>
                    <a:cubicBezTo>
                      <a:pt x="748506" y="387350"/>
                      <a:pt x="807243" y="387350"/>
                      <a:pt x="976312" y="371475"/>
                    </a:cubicBezTo>
                    <a:cubicBezTo>
                      <a:pt x="1145381" y="355600"/>
                      <a:pt x="1364456" y="334962"/>
                      <a:pt x="1600200" y="295275"/>
                    </a:cubicBezTo>
                    <a:cubicBezTo>
                      <a:pt x="1835944" y="255587"/>
                      <a:pt x="2183607" y="182562"/>
                      <a:pt x="2390775" y="133350"/>
                    </a:cubicBezTo>
                    <a:cubicBezTo>
                      <a:pt x="2597943" y="84138"/>
                      <a:pt x="2720577" y="42069"/>
                      <a:pt x="2843212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DE437E1B-1F7A-4612-93C7-DAA4D777FD75}"/>
                  </a:ext>
                </a:extLst>
              </p:cNvPr>
              <p:cNvSpPr/>
              <p:nvPr/>
            </p:nvSpPr>
            <p:spPr>
              <a:xfrm>
                <a:off x="7040334" y="4746624"/>
                <a:ext cx="201768" cy="795681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109FECB2-9A6C-4DEB-A9AF-6D8DC4769A72}"/>
                </a:ext>
              </a:extLst>
            </p:cNvPr>
            <p:cNvSpPr txBox="1"/>
            <p:nvPr/>
          </p:nvSpPr>
          <p:spPr>
            <a:xfrm>
              <a:off x="6003236" y="4474560"/>
              <a:ext cx="1034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 rotacionada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71CBC32-6334-4A1F-BA74-4CCF67F398B9}"/>
              </a:ext>
            </a:extLst>
          </p:cNvPr>
          <p:cNvGrpSpPr/>
          <p:nvPr/>
        </p:nvGrpSpPr>
        <p:grpSpPr>
          <a:xfrm>
            <a:off x="2706596" y="-2921174"/>
            <a:ext cx="5033064" cy="5909451"/>
            <a:chOff x="2476787" y="-3061115"/>
            <a:chExt cx="5033064" cy="5909451"/>
          </a:xfrm>
        </p:grpSpPr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3C623248-C5FC-4E1E-84A0-2994692F6326}"/>
                </a:ext>
              </a:extLst>
            </p:cNvPr>
            <p:cNvCxnSpPr>
              <a:cxnSpLocks/>
            </p:cNvCxnSpPr>
            <p:nvPr/>
          </p:nvCxnSpPr>
          <p:spPr>
            <a:xfrm>
              <a:off x="4256444" y="2314224"/>
              <a:ext cx="3253407" cy="88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FE51F04A-CC86-41EF-9254-607ADCB8C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7763" y="268991"/>
              <a:ext cx="0" cy="25793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7C82BDC-E077-4E8F-AC1D-B9EFA8527376}"/>
                </a:ext>
              </a:extLst>
            </p:cNvPr>
            <p:cNvSpPr txBox="1"/>
            <p:nvPr/>
          </p:nvSpPr>
          <p:spPr>
            <a:xfrm>
              <a:off x="7255852" y="2068003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268CAFC-E748-4F02-B3FD-110FF6ED8AB1}"/>
                </a:ext>
              </a:extLst>
            </p:cNvPr>
            <p:cNvSpPr txBox="1"/>
            <p:nvPr/>
          </p:nvSpPr>
          <p:spPr>
            <a:xfrm>
              <a:off x="4947762" y="310065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815E33A-9279-4C8C-931D-CF9C6B18C2EB}"/>
                </a:ext>
              </a:extLst>
            </p:cNvPr>
            <p:cNvSpPr txBox="1"/>
            <p:nvPr/>
          </p:nvSpPr>
          <p:spPr>
            <a:xfrm>
              <a:off x="4936715" y="2280577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E6832E0-3916-4C8E-8FA7-967EA5A72560}"/>
                </a:ext>
              </a:extLst>
            </p:cNvPr>
            <p:cNvSpPr txBox="1"/>
            <p:nvPr/>
          </p:nvSpPr>
          <p:spPr>
            <a:xfrm>
              <a:off x="6925652" y="2280577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" name="Arco 11">
              <a:extLst>
                <a:ext uri="{FF2B5EF4-FFF2-40B4-BE49-F238E27FC236}">
                  <a16:creationId xmlns:a16="http://schemas.microsoft.com/office/drawing/2014/main" id="{62019AB7-AC32-4B0D-8C66-A0FAEDAC0F90}"/>
                </a:ext>
              </a:extLst>
            </p:cNvPr>
            <p:cNvSpPr/>
            <p:nvPr/>
          </p:nvSpPr>
          <p:spPr>
            <a:xfrm>
              <a:off x="2476787" y="-3061115"/>
              <a:ext cx="4927600" cy="5344376"/>
            </a:xfrm>
            <a:prstGeom prst="arc">
              <a:avLst>
                <a:gd name="adj1" fmla="val 1949551"/>
                <a:gd name="adj2" fmla="val 5388342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732519B-0BE6-4C0B-B5B5-3B4540C0BB74}"/>
                </a:ext>
              </a:extLst>
            </p:cNvPr>
            <p:cNvSpPr txBox="1"/>
            <p:nvPr/>
          </p:nvSpPr>
          <p:spPr>
            <a:xfrm>
              <a:off x="6387014" y="927505"/>
              <a:ext cx="6656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 = x²</a:t>
              </a:r>
            </a:p>
          </p:txBody>
        </p: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C5D6180C-4413-4165-872B-CAB079B7C7D7}"/>
                </a:ext>
              </a:extLst>
            </p:cNvPr>
            <p:cNvCxnSpPr>
              <a:cxnSpLocks/>
              <a:stCxn id="22" idx="3"/>
              <a:endCxn id="9" idx="0"/>
            </p:cNvCxnSpPr>
            <p:nvPr/>
          </p:nvCxnSpPr>
          <p:spPr>
            <a:xfrm>
              <a:off x="7052651" y="1050616"/>
              <a:ext cx="1" cy="1229961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6696C74-666F-4B47-921B-457BBC716D83}"/>
              </a:ext>
            </a:extLst>
          </p:cNvPr>
          <p:cNvGrpSpPr/>
          <p:nvPr/>
        </p:nvGrpSpPr>
        <p:grpSpPr>
          <a:xfrm>
            <a:off x="8361264" y="395256"/>
            <a:ext cx="3617851" cy="6445672"/>
            <a:chOff x="7992186" y="202652"/>
            <a:chExt cx="3617851" cy="6445672"/>
          </a:xfrm>
        </p:grpSpPr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CEB59482-C0B9-4726-A828-1AF18C7CCF57}"/>
                </a:ext>
              </a:extLst>
            </p:cNvPr>
            <p:cNvCxnSpPr>
              <a:cxnSpLocks/>
            </p:cNvCxnSpPr>
            <p:nvPr/>
          </p:nvCxnSpPr>
          <p:spPr>
            <a:xfrm>
              <a:off x="7992186" y="6114212"/>
              <a:ext cx="36178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88619BF4-8C18-489E-BB76-B6B9ADE07B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1100" y="4068979"/>
              <a:ext cx="0" cy="25793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F2FE2B00-323C-4EDE-B35F-8EA77F2F4C10}"/>
                </a:ext>
              </a:extLst>
            </p:cNvPr>
            <p:cNvSpPr txBox="1"/>
            <p:nvPr/>
          </p:nvSpPr>
          <p:spPr>
            <a:xfrm>
              <a:off x="11356038" y="5867991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0E72508D-84D7-469E-BE92-CDAB76D99A29}"/>
                </a:ext>
              </a:extLst>
            </p:cNvPr>
            <p:cNvSpPr txBox="1"/>
            <p:nvPr/>
          </p:nvSpPr>
          <p:spPr>
            <a:xfrm>
              <a:off x="9621099" y="4110053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77" name="Arco 76">
              <a:extLst>
                <a:ext uri="{FF2B5EF4-FFF2-40B4-BE49-F238E27FC236}">
                  <a16:creationId xmlns:a16="http://schemas.microsoft.com/office/drawing/2014/main" id="{2B8095DB-A492-4236-AA3A-FD276C6FCEE3}"/>
                </a:ext>
              </a:extLst>
            </p:cNvPr>
            <p:cNvSpPr/>
            <p:nvPr/>
          </p:nvSpPr>
          <p:spPr>
            <a:xfrm>
              <a:off x="8681564" y="202652"/>
              <a:ext cx="1796225" cy="5344376"/>
            </a:xfrm>
            <a:prstGeom prst="arc">
              <a:avLst>
                <a:gd name="adj1" fmla="val 3401848"/>
                <a:gd name="adj2" fmla="val 7471766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AB6EDBAA-9CE8-4B3F-87B3-E91C86EE39DF}"/>
                </a:ext>
              </a:extLst>
            </p:cNvPr>
            <p:cNvSpPr txBox="1"/>
            <p:nvPr/>
          </p:nvSpPr>
          <p:spPr>
            <a:xfrm>
              <a:off x="10523641" y="4062640"/>
              <a:ext cx="8323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 = x²+4</a:t>
              </a:r>
            </a:p>
          </p:txBody>
        </p: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D26F083F-B01C-4777-A410-85C13F29F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6846" y="4897308"/>
              <a:ext cx="1642774" cy="165221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A948F253-5544-489B-AA2A-7EAD89B4A158}"/>
                </a:ext>
              </a:extLst>
            </p:cNvPr>
            <p:cNvSpPr txBox="1"/>
            <p:nvPr/>
          </p:nvSpPr>
          <p:spPr>
            <a:xfrm>
              <a:off x="10462619" y="6114212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0100AD72-5022-43F5-B196-FFDD864BF401}"/>
                </a:ext>
              </a:extLst>
            </p:cNvPr>
            <p:cNvSpPr txBox="1"/>
            <p:nvPr/>
          </p:nvSpPr>
          <p:spPr>
            <a:xfrm>
              <a:off x="9579676" y="6114211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619E787D-D611-4E27-8023-F3FD940FF48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4076" y="4948265"/>
              <a:ext cx="0" cy="1131965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9F24551E-1573-4FB7-A100-07CE25D380F6}"/>
                </a:ext>
              </a:extLst>
            </p:cNvPr>
            <p:cNvSpPr txBox="1"/>
            <p:nvPr/>
          </p:nvSpPr>
          <p:spPr>
            <a:xfrm>
              <a:off x="10334079" y="4662060"/>
              <a:ext cx="8323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g(x) = x+2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538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D7BC4EED-C40D-45BD-A766-707CC67759FD}"/>
              </a:ext>
            </a:extLst>
          </p:cNvPr>
          <p:cNvGrpSpPr/>
          <p:nvPr/>
        </p:nvGrpSpPr>
        <p:grpSpPr>
          <a:xfrm>
            <a:off x="857949" y="-3288367"/>
            <a:ext cx="3040552" cy="11833709"/>
            <a:chOff x="1035059" y="-3454948"/>
            <a:chExt cx="3040552" cy="11833709"/>
          </a:xfrm>
        </p:grpSpPr>
        <p:sp>
          <p:nvSpPr>
            <p:cNvPr id="8" name="Arco 7">
              <a:extLst>
                <a:ext uri="{FF2B5EF4-FFF2-40B4-BE49-F238E27FC236}">
                  <a16:creationId xmlns:a16="http://schemas.microsoft.com/office/drawing/2014/main" id="{977637BF-23C1-496D-9B6E-42B2C57F3A15}"/>
                </a:ext>
              </a:extLst>
            </p:cNvPr>
            <p:cNvSpPr/>
            <p:nvPr/>
          </p:nvSpPr>
          <p:spPr>
            <a:xfrm>
              <a:off x="1035059" y="-3454948"/>
              <a:ext cx="1808098" cy="5335383"/>
            </a:xfrm>
            <a:prstGeom prst="arc">
              <a:avLst>
                <a:gd name="adj1" fmla="val 3401848"/>
                <a:gd name="adj2" fmla="val 536656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Arco 18">
              <a:extLst>
                <a:ext uri="{FF2B5EF4-FFF2-40B4-BE49-F238E27FC236}">
                  <a16:creationId xmlns:a16="http://schemas.microsoft.com/office/drawing/2014/main" id="{D7C3ED15-7EEA-4CB6-B661-30847730F40E}"/>
                </a:ext>
              </a:extLst>
            </p:cNvPr>
            <p:cNvSpPr/>
            <p:nvPr/>
          </p:nvSpPr>
          <p:spPr>
            <a:xfrm flipV="1">
              <a:off x="1046932" y="3032761"/>
              <a:ext cx="1796225" cy="5346000"/>
            </a:xfrm>
            <a:prstGeom prst="arc">
              <a:avLst>
                <a:gd name="adj1" fmla="val 3401848"/>
                <a:gd name="adj2" fmla="val 536656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6D974203-2651-4935-9067-54C7D2073952}"/>
                </a:ext>
              </a:extLst>
            </p:cNvPr>
            <p:cNvGrpSpPr/>
            <p:nvPr/>
          </p:nvGrpSpPr>
          <p:grpSpPr>
            <a:xfrm>
              <a:off x="1722783" y="401193"/>
              <a:ext cx="2352828" cy="4110838"/>
              <a:chOff x="1722783" y="401193"/>
              <a:chExt cx="2352828" cy="4110838"/>
            </a:xfrm>
          </p:grpSpPr>
          <p:sp>
            <p:nvSpPr>
              <p:cNvPr id="27" name="Arco 26">
                <a:extLst>
                  <a:ext uri="{FF2B5EF4-FFF2-40B4-BE49-F238E27FC236}">
                    <a16:creationId xmlns:a16="http://schemas.microsoft.com/office/drawing/2014/main" id="{80E08BD4-E590-4B14-A95C-79ABC1FCD25E}"/>
                  </a:ext>
                </a:extLst>
              </p:cNvPr>
              <p:cNvSpPr/>
              <p:nvPr/>
            </p:nvSpPr>
            <p:spPr>
              <a:xfrm flipH="1">
                <a:off x="2634284" y="401193"/>
                <a:ext cx="327600" cy="4110838"/>
              </a:xfrm>
              <a:prstGeom prst="arc">
                <a:avLst>
                  <a:gd name="adj1" fmla="val 5391201"/>
                  <a:gd name="adj2" fmla="val 16216452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" name="Conector de Seta Reta 3">
                <a:extLst>
                  <a:ext uri="{FF2B5EF4-FFF2-40B4-BE49-F238E27FC236}">
                    <a16:creationId xmlns:a16="http://schemas.microsoft.com/office/drawing/2014/main" id="{A022572C-6257-4CBA-B456-503E2CD24D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2783" y="2456612"/>
                <a:ext cx="224074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Conector de Seta Reta 4">
                <a:extLst>
                  <a:ext uri="{FF2B5EF4-FFF2-40B4-BE49-F238E27FC236}">
                    <a16:creationId xmlns:a16="http://schemas.microsoft.com/office/drawing/2014/main" id="{D74A1261-E07F-4EEA-B677-2840C01319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595" y="411380"/>
                <a:ext cx="0" cy="327272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F86B958-19B6-4BC9-8CF1-C1EE75E1FF45}"/>
                  </a:ext>
                </a:extLst>
              </p:cNvPr>
              <p:cNvSpPr txBox="1"/>
              <p:nvPr/>
            </p:nvSpPr>
            <p:spPr>
              <a:xfrm>
                <a:off x="3709533" y="2210391"/>
                <a:ext cx="253999" cy="24622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D6CAFFA-C723-4C4C-A968-A105782A7B0B}"/>
                  </a:ext>
                </a:extLst>
              </p:cNvPr>
              <p:cNvSpPr txBox="1"/>
              <p:nvPr/>
            </p:nvSpPr>
            <p:spPr>
              <a:xfrm>
                <a:off x="1974594" y="452453"/>
                <a:ext cx="2539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95B5CFB-1727-4C06-AED3-858BF8B08435}"/>
                  </a:ext>
                </a:extLst>
              </p:cNvPr>
              <p:cNvSpPr txBox="1"/>
              <p:nvPr/>
            </p:nvSpPr>
            <p:spPr>
              <a:xfrm>
                <a:off x="2877136" y="405040"/>
                <a:ext cx="10578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 rotacionada</a:t>
                </a:r>
              </a:p>
            </p:txBody>
          </p: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7F19471F-64B3-4794-996C-4804015543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594" y="1239709"/>
                <a:ext cx="968521" cy="97068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FAF14D33-7055-450D-8652-84406A64FA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4594" y="2712104"/>
                <a:ext cx="968400" cy="97200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05F54DAF-1D0C-4913-8F28-EE5F4B8135F5}"/>
                  </a:ext>
                </a:extLst>
              </p:cNvPr>
              <p:cNvSpPr/>
              <p:nvPr/>
            </p:nvSpPr>
            <p:spPr>
              <a:xfrm>
                <a:off x="1873709" y="1889428"/>
                <a:ext cx="201768" cy="114333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960FB00B-41A9-41B0-8BBB-533084AC5721}"/>
                  </a:ext>
                </a:extLst>
              </p:cNvPr>
              <p:cNvSpPr/>
              <p:nvPr/>
            </p:nvSpPr>
            <p:spPr>
              <a:xfrm>
                <a:off x="1904012" y="2210085"/>
                <a:ext cx="141162" cy="502019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33DBB4D8-8F8C-4FCE-B40D-AF8A28981765}"/>
                  </a:ext>
                </a:extLst>
              </p:cNvPr>
              <p:cNvSpPr/>
              <p:nvPr/>
            </p:nvSpPr>
            <p:spPr>
              <a:xfrm>
                <a:off x="2825384" y="1239719"/>
                <a:ext cx="253995" cy="2444385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6" name="Arco 25">
                <a:extLst>
                  <a:ext uri="{FF2B5EF4-FFF2-40B4-BE49-F238E27FC236}">
                    <a16:creationId xmlns:a16="http://schemas.microsoft.com/office/drawing/2014/main" id="{863403E0-133C-46D3-888F-6AFB3C2DD34D}"/>
                  </a:ext>
                </a:extLst>
              </p:cNvPr>
              <p:cNvSpPr/>
              <p:nvPr/>
            </p:nvSpPr>
            <p:spPr>
              <a:xfrm>
                <a:off x="2612130" y="401193"/>
                <a:ext cx="327921" cy="4110838"/>
              </a:xfrm>
              <a:prstGeom prst="arc">
                <a:avLst>
                  <a:gd name="adj1" fmla="val 5391201"/>
                  <a:gd name="adj2" fmla="val 16216452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B4840FA-9EBF-421C-9FE8-F6A560CC8A4B}"/>
                  </a:ext>
                </a:extLst>
              </p:cNvPr>
              <p:cNvSpPr txBox="1"/>
              <p:nvPr/>
            </p:nvSpPr>
            <p:spPr>
              <a:xfrm>
                <a:off x="3017724" y="1217990"/>
                <a:ext cx="10578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g(x) rotacionada</a:t>
                </a: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628B2DF-10B4-4F0A-BC7F-A8A38CB84252}"/>
                  </a:ext>
                </a:extLst>
              </p:cNvPr>
              <p:cNvSpPr txBox="1"/>
              <p:nvPr/>
            </p:nvSpPr>
            <p:spPr>
              <a:xfrm>
                <a:off x="2902254" y="2421676"/>
                <a:ext cx="2539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3D6D8AC-DB70-4F07-84EC-AC485F18212A}"/>
              </a:ext>
            </a:extLst>
          </p:cNvPr>
          <p:cNvGrpSpPr/>
          <p:nvPr/>
        </p:nvGrpSpPr>
        <p:grpSpPr>
          <a:xfrm>
            <a:off x="4906525" y="-2105661"/>
            <a:ext cx="3694300" cy="5346869"/>
            <a:chOff x="4978151" y="-2356145"/>
            <a:chExt cx="3694300" cy="5346869"/>
          </a:xfrm>
        </p:grpSpPr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A3F7F6AD-82E4-4C1E-B120-9D0F5140216F}"/>
                </a:ext>
              </a:extLst>
            </p:cNvPr>
            <p:cNvCxnSpPr>
              <a:cxnSpLocks/>
            </p:cNvCxnSpPr>
            <p:nvPr/>
          </p:nvCxnSpPr>
          <p:spPr>
            <a:xfrm>
              <a:off x="5054600" y="2456612"/>
              <a:ext cx="36178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62FCED06-D88A-4CDE-80A9-5AE8127BB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3514" y="411379"/>
              <a:ext cx="0" cy="25793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E78D2FA-7F74-4D1B-9ED3-E2A8C1ABEDD4}"/>
                </a:ext>
              </a:extLst>
            </p:cNvPr>
            <p:cNvSpPr txBox="1"/>
            <p:nvPr/>
          </p:nvSpPr>
          <p:spPr>
            <a:xfrm>
              <a:off x="8418452" y="2210391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53BC6C49-1EA3-46D3-9E07-CFEE0195617C}"/>
                </a:ext>
              </a:extLst>
            </p:cNvPr>
            <p:cNvSpPr txBox="1"/>
            <p:nvPr/>
          </p:nvSpPr>
          <p:spPr>
            <a:xfrm>
              <a:off x="6683513" y="452453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id="{FDB53EFB-2E46-43A7-8459-4F4A6EB18618}"/>
                </a:ext>
              </a:extLst>
            </p:cNvPr>
            <p:cNvSpPr/>
            <p:nvPr/>
          </p:nvSpPr>
          <p:spPr>
            <a:xfrm>
              <a:off x="4978151" y="-2356145"/>
              <a:ext cx="2889722" cy="4805504"/>
            </a:xfrm>
            <a:prstGeom prst="arc">
              <a:avLst>
                <a:gd name="adj1" fmla="val 2767023"/>
                <a:gd name="adj2" fmla="val 808086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C4B134F-EF7E-4D0A-A7D0-55E78C651DBB}"/>
                </a:ext>
              </a:extLst>
            </p:cNvPr>
            <p:cNvSpPr txBox="1"/>
            <p:nvPr/>
          </p:nvSpPr>
          <p:spPr>
            <a:xfrm>
              <a:off x="7296355" y="997049"/>
              <a:ext cx="1086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 = x²+2x+1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1B97559-15A6-4107-B06E-FE588FBCA33D}"/>
                </a:ext>
              </a:extLst>
            </p:cNvPr>
            <p:cNvSpPr txBox="1"/>
            <p:nvPr/>
          </p:nvSpPr>
          <p:spPr>
            <a:xfrm>
              <a:off x="6279522" y="2459106"/>
              <a:ext cx="3213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E241E0A1-27E7-4D03-A034-DACCFC3B36BF}"/>
                </a:ext>
              </a:extLst>
            </p:cNvPr>
            <p:cNvSpPr txBox="1"/>
            <p:nvPr/>
          </p:nvSpPr>
          <p:spPr>
            <a:xfrm>
              <a:off x="7263693" y="2451852"/>
              <a:ext cx="3213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0797547-47CC-4041-9600-C22E90A04767}"/>
                </a:ext>
              </a:extLst>
            </p:cNvPr>
            <p:cNvCxnSpPr>
              <a:cxnSpLocks/>
            </p:cNvCxnSpPr>
            <p:nvPr/>
          </p:nvCxnSpPr>
          <p:spPr>
            <a:xfrm>
              <a:off x="7380469" y="1880435"/>
              <a:ext cx="0" cy="541241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8E613A9-20D4-4CAD-9E5D-15AAB49BB4F9}"/>
              </a:ext>
            </a:extLst>
          </p:cNvPr>
          <p:cNvGrpSpPr/>
          <p:nvPr/>
        </p:nvGrpSpPr>
        <p:grpSpPr>
          <a:xfrm>
            <a:off x="7644824" y="297091"/>
            <a:ext cx="3694300" cy="9626011"/>
            <a:chOff x="7874050" y="-426331"/>
            <a:chExt cx="3694300" cy="9626011"/>
          </a:xfrm>
        </p:grpSpPr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1E51E537-F6E7-4A31-98B3-C2C1032B2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0825" y="4386426"/>
              <a:ext cx="2967525" cy="72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4D0AF928-4649-4233-AD57-7B6417F3E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9413" y="2341194"/>
              <a:ext cx="0" cy="31452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396EB1B4-DA75-4F06-8749-2D08309319C4}"/>
                </a:ext>
              </a:extLst>
            </p:cNvPr>
            <p:cNvSpPr txBox="1"/>
            <p:nvPr/>
          </p:nvSpPr>
          <p:spPr>
            <a:xfrm>
              <a:off x="11314351" y="4140205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D59C4CAA-64EA-4A6A-9E8E-C391C0936709}"/>
                </a:ext>
              </a:extLst>
            </p:cNvPr>
            <p:cNvSpPr txBox="1"/>
            <p:nvPr/>
          </p:nvSpPr>
          <p:spPr>
            <a:xfrm>
              <a:off x="9579412" y="2382267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58" name="Arco 57">
              <a:extLst>
                <a:ext uri="{FF2B5EF4-FFF2-40B4-BE49-F238E27FC236}">
                  <a16:creationId xmlns:a16="http://schemas.microsoft.com/office/drawing/2014/main" id="{F4999684-FFB4-4C9C-AAF1-94F6D0714610}"/>
                </a:ext>
              </a:extLst>
            </p:cNvPr>
            <p:cNvSpPr/>
            <p:nvPr/>
          </p:nvSpPr>
          <p:spPr>
            <a:xfrm>
              <a:off x="7874050" y="-426331"/>
              <a:ext cx="2889722" cy="4805504"/>
            </a:xfrm>
            <a:prstGeom prst="arc">
              <a:avLst>
                <a:gd name="adj1" fmla="val 3798969"/>
                <a:gd name="adj2" fmla="val 542097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D44C3B97-6F5C-4339-88C4-26418BA23328}"/>
                </a:ext>
              </a:extLst>
            </p:cNvPr>
            <p:cNvSpPr txBox="1"/>
            <p:nvPr/>
          </p:nvSpPr>
          <p:spPr>
            <a:xfrm>
              <a:off x="10192254" y="2926863"/>
              <a:ext cx="1086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 = x²+2x+1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02839E00-7BC4-471C-9A07-AC9B2001D69B}"/>
                </a:ext>
              </a:extLst>
            </p:cNvPr>
            <p:cNvSpPr txBox="1"/>
            <p:nvPr/>
          </p:nvSpPr>
          <p:spPr>
            <a:xfrm>
              <a:off x="9175421" y="4388920"/>
              <a:ext cx="3213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439468D2-7343-4BD6-9D13-93B34C547D6C}"/>
                </a:ext>
              </a:extLst>
            </p:cNvPr>
            <p:cNvSpPr txBox="1"/>
            <p:nvPr/>
          </p:nvSpPr>
          <p:spPr>
            <a:xfrm>
              <a:off x="10289260" y="4391187"/>
              <a:ext cx="3213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4" name="Arco 63">
              <a:extLst>
                <a:ext uri="{FF2B5EF4-FFF2-40B4-BE49-F238E27FC236}">
                  <a16:creationId xmlns:a16="http://schemas.microsoft.com/office/drawing/2014/main" id="{B2613DEB-A6F0-480A-AE71-774F7F7E9AF1}"/>
                </a:ext>
              </a:extLst>
            </p:cNvPr>
            <p:cNvSpPr/>
            <p:nvPr/>
          </p:nvSpPr>
          <p:spPr>
            <a:xfrm flipV="1">
              <a:off x="7891243" y="4393680"/>
              <a:ext cx="2889722" cy="4806000"/>
            </a:xfrm>
            <a:prstGeom prst="arc">
              <a:avLst>
                <a:gd name="adj1" fmla="val 3828203"/>
                <a:gd name="adj2" fmla="val 544501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2AA4E591-4438-4979-8F36-D24457088906}"/>
                </a:ext>
              </a:extLst>
            </p:cNvPr>
            <p:cNvSpPr/>
            <p:nvPr/>
          </p:nvSpPr>
          <p:spPr>
            <a:xfrm>
              <a:off x="10192254" y="3814763"/>
              <a:ext cx="127000" cy="11230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3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8829F220-908A-44B4-A96C-88439A495D2D}"/>
              </a:ext>
            </a:extLst>
          </p:cNvPr>
          <p:cNvGrpSpPr/>
          <p:nvPr/>
        </p:nvGrpSpPr>
        <p:grpSpPr>
          <a:xfrm>
            <a:off x="4520968" y="161899"/>
            <a:ext cx="3582086" cy="3120525"/>
            <a:chOff x="4548885" y="175952"/>
            <a:chExt cx="3582086" cy="3120525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F7C713E0-559A-4C5C-8B62-A95CBF94D136}"/>
                </a:ext>
              </a:extLst>
            </p:cNvPr>
            <p:cNvSpPr/>
            <p:nvPr/>
          </p:nvSpPr>
          <p:spPr>
            <a:xfrm>
              <a:off x="4597494" y="475827"/>
              <a:ext cx="3257815" cy="27702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4C951E5E-54FF-4EE8-933A-8E3A232DF877}"/>
                </a:ext>
              </a:extLst>
            </p:cNvPr>
            <p:cNvCxnSpPr>
              <a:cxnSpLocks/>
            </p:cNvCxnSpPr>
            <p:nvPr/>
          </p:nvCxnSpPr>
          <p:spPr>
            <a:xfrm>
              <a:off x="4548885" y="1852884"/>
              <a:ext cx="33638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DA758CC6-67DB-40BE-97F9-A2890061CD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7798" y="175952"/>
              <a:ext cx="1" cy="31205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22AA7F4-29B8-4F16-9B39-94F44AE0A4EB}"/>
                </a:ext>
              </a:extLst>
            </p:cNvPr>
            <p:cNvSpPr txBox="1"/>
            <p:nvPr/>
          </p:nvSpPr>
          <p:spPr>
            <a:xfrm>
              <a:off x="7806712" y="1545000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2644E2C-AC53-4785-8565-5C8FD1A63FA9}"/>
                </a:ext>
              </a:extLst>
            </p:cNvPr>
            <p:cNvSpPr txBox="1"/>
            <p:nvPr/>
          </p:nvSpPr>
          <p:spPr>
            <a:xfrm>
              <a:off x="6177798" y="217025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7492014D-408A-4CDA-B735-22EBA32CB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8885" y="2504660"/>
              <a:ext cx="3257827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BF62C59-120E-40D1-B02A-1EEE5EAC2588}"/>
                </a:ext>
              </a:extLst>
            </p:cNvPr>
            <p:cNvSpPr txBox="1"/>
            <p:nvPr/>
          </p:nvSpPr>
          <p:spPr>
            <a:xfrm>
              <a:off x="7044575" y="2242771"/>
              <a:ext cx="1086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Reta y = -2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7778333-6787-4153-B9FD-1D14DDF6B8AB}"/>
                </a:ext>
              </a:extLst>
            </p:cNvPr>
            <p:cNvSpPr txBox="1"/>
            <p:nvPr/>
          </p:nvSpPr>
          <p:spPr>
            <a:xfrm>
              <a:off x="5099458" y="954168"/>
              <a:ext cx="519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C11E24A9-E37E-49D7-9925-5DAA44029668}"/>
              </a:ext>
            </a:extLst>
          </p:cNvPr>
          <p:cNvGrpSpPr/>
          <p:nvPr/>
        </p:nvGrpSpPr>
        <p:grpSpPr>
          <a:xfrm>
            <a:off x="458365" y="245698"/>
            <a:ext cx="3511826" cy="3120525"/>
            <a:chOff x="258440" y="175953"/>
            <a:chExt cx="3511826" cy="3120525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B5B200ED-8A33-4E1C-8FCE-B5C9212BCE32}"/>
                </a:ext>
              </a:extLst>
            </p:cNvPr>
            <p:cNvSpPr/>
            <p:nvPr/>
          </p:nvSpPr>
          <p:spPr>
            <a:xfrm>
              <a:off x="609600" y="1060174"/>
              <a:ext cx="2809461" cy="2173356"/>
            </a:xfrm>
            <a:custGeom>
              <a:avLst/>
              <a:gdLst>
                <a:gd name="connsiteX0" fmla="*/ 0 w 2809461"/>
                <a:gd name="connsiteY0" fmla="*/ 1444487 h 2173356"/>
                <a:gd name="connsiteX1" fmla="*/ 2809461 w 2809461"/>
                <a:gd name="connsiteY1" fmla="*/ 0 h 2173356"/>
                <a:gd name="connsiteX2" fmla="*/ 2809461 w 2809461"/>
                <a:gd name="connsiteY2" fmla="*/ 2173356 h 2173356"/>
                <a:gd name="connsiteX3" fmla="*/ 26504 w 2809461"/>
                <a:gd name="connsiteY3" fmla="*/ 2173356 h 2173356"/>
                <a:gd name="connsiteX4" fmla="*/ 0 w 2809461"/>
                <a:gd name="connsiteY4" fmla="*/ 1444487 h 217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461" h="2173356">
                  <a:moveTo>
                    <a:pt x="0" y="1444487"/>
                  </a:moveTo>
                  <a:lnTo>
                    <a:pt x="2809461" y="0"/>
                  </a:lnTo>
                  <a:lnTo>
                    <a:pt x="2809461" y="2173356"/>
                  </a:lnTo>
                  <a:lnTo>
                    <a:pt x="26504" y="2173356"/>
                  </a:lnTo>
                  <a:lnTo>
                    <a:pt x="0" y="144448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242369D6-3EE4-47F7-883E-2CAB394C9D69}"/>
                </a:ext>
              </a:extLst>
            </p:cNvPr>
            <p:cNvCxnSpPr>
              <a:cxnSpLocks/>
            </p:cNvCxnSpPr>
            <p:nvPr/>
          </p:nvCxnSpPr>
          <p:spPr>
            <a:xfrm>
              <a:off x="258440" y="1852885"/>
              <a:ext cx="33638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268072A3-CE73-4085-AF88-45E6CD574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353" y="175953"/>
              <a:ext cx="1" cy="31205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EB0E161-6685-4925-B6C0-0B54E2E595CE}"/>
                </a:ext>
              </a:extLst>
            </p:cNvPr>
            <p:cNvSpPr txBox="1"/>
            <p:nvPr/>
          </p:nvSpPr>
          <p:spPr>
            <a:xfrm>
              <a:off x="3516267" y="1545001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0F029DC-61DA-4151-8E4E-70282EA2B6C4}"/>
                </a:ext>
              </a:extLst>
            </p:cNvPr>
            <p:cNvSpPr txBox="1"/>
            <p:nvPr/>
          </p:nvSpPr>
          <p:spPr>
            <a:xfrm>
              <a:off x="1887353" y="217026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4C802EA6-F1DE-40E4-81C8-047C21EA54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49" y="1060173"/>
              <a:ext cx="2840406" cy="14444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569C9EC-8B42-4AFD-816B-296738D01C2B}"/>
                </a:ext>
              </a:extLst>
            </p:cNvPr>
            <p:cNvSpPr txBox="1"/>
            <p:nvPr/>
          </p:nvSpPr>
          <p:spPr>
            <a:xfrm>
              <a:off x="2535896" y="937062"/>
              <a:ext cx="1086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Reta x =3y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9A956AE-B27D-4FB7-8A28-AD730E4BC1F3}"/>
                </a:ext>
              </a:extLst>
            </p:cNvPr>
            <p:cNvSpPr txBox="1"/>
            <p:nvPr/>
          </p:nvSpPr>
          <p:spPr>
            <a:xfrm>
              <a:off x="2438932" y="2336080"/>
              <a:ext cx="519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49CE381E-E472-48DC-B9AC-814C7107F381}"/>
              </a:ext>
            </a:extLst>
          </p:cNvPr>
          <p:cNvGrpSpPr/>
          <p:nvPr/>
        </p:nvGrpSpPr>
        <p:grpSpPr>
          <a:xfrm>
            <a:off x="8553624" y="308475"/>
            <a:ext cx="6164743" cy="3120525"/>
            <a:chOff x="8331320" y="214608"/>
            <a:chExt cx="6164743" cy="3120525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BF1CCAF3-95DF-47B6-BD9C-5519A49DA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3961"/>
            <a:stretch/>
          </p:blipFill>
          <p:spPr>
            <a:xfrm>
              <a:off x="9156315" y="1095557"/>
              <a:ext cx="1503227" cy="1615580"/>
            </a:xfrm>
            <a:prstGeom prst="rect">
              <a:avLst/>
            </a:prstGeom>
          </p:spPr>
        </p:pic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6641B11A-F6B6-4E76-93D8-A1E084D2A18D}"/>
                </a:ext>
              </a:extLst>
            </p:cNvPr>
            <p:cNvCxnSpPr>
              <a:cxnSpLocks/>
            </p:cNvCxnSpPr>
            <p:nvPr/>
          </p:nvCxnSpPr>
          <p:spPr>
            <a:xfrm>
              <a:off x="8331320" y="1914547"/>
              <a:ext cx="257324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77A1026-0DA8-4131-A8CA-A54F1E662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7835" y="214608"/>
              <a:ext cx="1" cy="31205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BFF447B-01FE-484F-83E4-866D3D024075}"/>
                </a:ext>
              </a:extLst>
            </p:cNvPr>
            <p:cNvSpPr txBox="1"/>
            <p:nvPr/>
          </p:nvSpPr>
          <p:spPr>
            <a:xfrm>
              <a:off x="10756736" y="1563186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7D8AF37B-E770-422E-9C26-8274F73556C5}"/>
                </a:ext>
              </a:extLst>
            </p:cNvPr>
            <p:cNvSpPr txBox="1"/>
            <p:nvPr/>
          </p:nvSpPr>
          <p:spPr>
            <a:xfrm>
              <a:off x="9162588" y="271004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53CEE1B8-E6DB-4C7F-B8F8-BCB78384812A}"/>
                </a:ext>
              </a:extLst>
            </p:cNvPr>
            <p:cNvSpPr txBox="1"/>
            <p:nvPr/>
          </p:nvSpPr>
          <p:spPr>
            <a:xfrm>
              <a:off x="9797339" y="867306"/>
              <a:ext cx="1086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Curva x = -y²</a:t>
              </a:r>
            </a:p>
          </p:txBody>
        </p:sp>
        <p:sp>
          <p:nvSpPr>
            <p:cNvPr id="32" name="Arco 31">
              <a:extLst>
                <a:ext uri="{FF2B5EF4-FFF2-40B4-BE49-F238E27FC236}">
                  <a16:creationId xmlns:a16="http://schemas.microsoft.com/office/drawing/2014/main" id="{7F95B3F1-89E4-4279-B214-D1BD0476BBF4}"/>
                </a:ext>
              </a:extLst>
            </p:cNvPr>
            <p:cNvSpPr/>
            <p:nvPr/>
          </p:nvSpPr>
          <p:spPr>
            <a:xfrm rot="5400000">
              <a:off x="10925762" y="-768841"/>
              <a:ext cx="1796225" cy="5344376"/>
            </a:xfrm>
            <a:prstGeom prst="arc">
              <a:avLst>
                <a:gd name="adj1" fmla="val 3401848"/>
                <a:gd name="adj2" fmla="val 7471766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69C0209-6A7B-4E74-A44C-ACFCDF4C66E7}"/>
                </a:ext>
              </a:extLst>
            </p:cNvPr>
            <p:cNvSpPr txBox="1"/>
            <p:nvPr/>
          </p:nvSpPr>
          <p:spPr>
            <a:xfrm>
              <a:off x="9972107" y="1382307"/>
              <a:ext cx="519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D752051C-886D-46F0-9549-208A64A3F384}"/>
              </a:ext>
            </a:extLst>
          </p:cNvPr>
          <p:cNvGrpSpPr/>
          <p:nvPr/>
        </p:nvGrpSpPr>
        <p:grpSpPr>
          <a:xfrm>
            <a:off x="504545" y="3518014"/>
            <a:ext cx="3123751" cy="3200731"/>
            <a:chOff x="258440" y="3544265"/>
            <a:chExt cx="3123751" cy="3200731"/>
          </a:xfrm>
        </p:grpSpPr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89C32E3C-FA78-45C3-8C5C-79812172C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0749" y="3624472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C78D7F60-ECB7-47FE-99BC-62BD503893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485" y="4449171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3D470D44-16BE-44EC-A4E6-7A8395483D51}"/>
                </a:ext>
              </a:extLst>
            </p:cNvPr>
            <p:cNvCxnSpPr/>
            <p:nvPr/>
          </p:nvCxnSpPr>
          <p:spPr>
            <a:xfrm flipV="1">
              <a:off x="1641693" y="3706360"/>
              <a:ext cx="0" cy="202570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57CADE61-56E2-402E-B755-7A448212129C}"/>
                </a:ext>
              </a:extLst>
            </p:cNvPr>
            <p:cNvSpPr txBox="1"/>
            <p:nvPr/>
          </p:nvSpPr>
          <p:spPr>
            <a:xfrm>
              <a:off x="1562952" y="5699128"/>
              <a:ext cx="42962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-10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D3E739BE-D2FC-4FE6-AF17-DD30B80A4141}"/>
                </a:ext>
              </a:extLst>
            </p:cNvPr>
            <p:cNvSpPr txBox="1"/>
            <p:nvPr/>
          </p:nvSpPr>
          <p:spPr>
            <a:xfrm>
              <a:off x="1682637" y="4091202"/>
              <a:ext cx="519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01A12B6F-3F10-4165-BFE5-8670F948D092}"/>
                </a:ext>
              </a:extLst>
            </p:cNvPr>
            <p:cNvCxnSpPr>
              <a:cxnSpLocks/>
            </p:cNvCxnSpPr>
            <p:nvPr/>
          </p:nvCxnSpPr>
          <p:spPr>
            <a:xfrm>
              <a:off x="258440" y="5324410"/>
              <a:ext cx="3119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CA7641CD-B444-4691-A14E-7439FB69E4F5}"/>
                </a:ext>
              </a:extLst>
            </p:cNvPr>
            <p:cNvSpPr txBox="1"/>
            <p:nvPr/>
          </p:nvSpPr>
          <p:spPr>
            <a:xfrm>
              <a:off x="3128192" y="5014289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1B6B7632-B4F5-460E-BD69-939C7F9A74C3}"/>
                </a:ext>
              </a:extLst>
            </p:cNvPr>
            <p:cNvSpPr txBox="1"/>
            <p:nvPr/>
          </p:nvSpPr>
          <p:spPr>
            <a:xfrm>
              <a:off x="1661072" y="3544265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718BC61A-8D92-4885-AE65-3F28AB65D2B6}"/>
                </a:ext>
              </a:extLst>
            </p:cNvPr>
            <p:cNvSpPr txBox="1"/>
            <p:nvPr/>
          </p:nvSpPr>
          <p:spPr>
            <a:xfrm>
              <a:off x="678175" y="6215741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5999E014-6A29-4CB6-8615-BD143B68687D}"/>
              </a:ext>
            </a:extLst>
          </p:cNvPr>
          <p:cNvGrpSpPr/>
          <p:nvPr/>
        </p:nvGrpSpPr>
        <p:grpSpPr>
          <a:xfrm>
            <a:off x="4325900" y="3541558"/>
            <a:ext cx="3132545" cy="3177475"/>
            <a:chOff x="4052430" y="3421154"/>
            <a:chExt cx="3132545" cy="3177475"/>
          </a:xfrm>
        </p:grpSpPr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4048879E-1737-436D-A9CE-2F8229938E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781" y="3559994"/>
              <a:ext cx="0" cy="1618049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E6805861-EEED-4386-90F3-D2AEB0FF26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739" y="3478105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C143EA68-F833-4B33-B0D8-CFF791142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475" y="4302804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96311BBC-B928-458F-A05C-097A7B780608}"/>
                </a:ext>
              </a:extLst>
            </p:cNvPr>
            <p:cNvSpPr txBox="1"/>
            <p:nvPr/>
          </p:nvSpPr>
          <p:spPr>
            <a:xfrm>
              <a:off x="5323208" y="5157537"/>
              <a:ext cx="42962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622E5C55-1248-4071-8F1C-317EDE9E0B35}"/>
                </a:ext>
              </a:extLst>
            </p:cNvPr>
            <p:cNvSpPr txBox="1"/>
            <p:nvPr/>
          </p:nvSpPr>
          <p:spPr>
            <a:xfrm>
              <a:off x="5476627" y="3944835"/>
              <a:ext cx="519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220EE505-C7BC-4EF2-B8C4-C671A8AA8C47}"/>
                </a:ext>
              </a:extLst>
            </p:cNvPr>
            <p:cNvCxnSpPr>
              <a:cxnSpLocks/>
            </p:cNvCxnSpPr>
            <p:nvPr/>
          </p:nvCxnSpPr>
          <p:spPr>
            <a:xfrm>
              <a:off x="4052430" y="5178043"/>
              <a:ext cx="3119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86FBF89E-E346-45DB-BAB6-C823251ADB80}"/>
                </a:ext>
              </a:extLst>
            </p:cNvPr>
            <p:cNvSpPr txBox="1"/>
            <p:nvPr/>
          </p:nvSpPr>
          <p:spPr>
            <a:xfrm>
              <a:off x="6930976" y="4891178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DB432ED5-50F7-489F-89F5-4E2567C72BBB}"/>
                </a:ext>
              </a:extLst>
            </p:cNvPr>
            <p:cNvSpPr txBox="1"/>
            <p:nvPr/>
          </p:nvSpPr>
          <p:spPr>
            <a:xfrm>
              <a:off x="5463856" y="3421154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CC8A9676-5E1B-407E-B117-013944005B3D}"/>
                </a:ext>
              </a:extLst>
            </p:cNvPr>
            <p:cNvSpPr txBox="1"/>
            <p:nvPr/>
          </p:nvSpPr>
          <p:spPr>
            <a:xfrm>
              <a:off x="4480959" y="6092630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FE6E91A8-D52C-4870-9E6F-1752B6AC1136}"/>
              </a:ext>
            </a:extLst>
          </p:cNvPr>
          <p:cNvGrpSpPr/>
          <p:nvPr/>
        </p:nvGrpSpPr>
        <p:grpSpPr>
          <a:xfrm>
            <a:off x="8387668" y="3383336"/>
            <a:ext cx="3121216" cy="3210326"/>
            <a:chOff x="8061229" y="3470192"/>
            <a:chExt cx="3121216" cy="3210326"/>
          </a:xfrm>
        </p:grpSpPr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78EED8D8-C7F3-4392-851C-755216840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3538" y="3559994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EDFFC7EF-3E09-4582-B281-E2E014033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9274" y="4384693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4841BD3-CB2D-4FB3-9ED6-B182EC848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4693" y="3614487"/>
              <a:ext cx="621181" cy="187116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066AAB03-CE12-4CBE-AFAB-AE1E11C12F70}"/>
                </a:ext>
              </a:extLst>
            </p:cNvPr>
            <p:cNvSpPr txBox="1"/>
            <p:nvPr/>
          </p:nvSpPr>
          <p:spPr>
            <a:xfrm>
              <a:off x="8884693" y="5239426"/>
              <a:ext cx="42962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EAA048FD-3E1F-4D2C-B6E1-7D12FF22FBB4}"/>
                </a:ext>
              </a:extLst>
            </p:cNvPr>
            <p:cNvCxnSpPr>
              <a:cxnSpLocks/>
            </p:cNvCxnSpPr>
            <p:nvPr/>
          </p:nvCxnSpPr>
          <p:spPr>
            <a:xfrm>
              <a:off x="8061229" y="5259932"/>
              <a:ext cx="3119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FAFF372A-C762-4709-B3FC-F4466E9DFEFE}"/>
                </a:ext>
              </a:extLst>
            </p:cNvPr>
            <p:cNvSpPr txBox="1"/>
            <p:nvPr/>
          </p:nvSpPr>
          <p:spPr>
            <a:xfrm>
              <a:off x="10928446" y="4940216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917F0BDB-968F-45BB-AF64-BFA3A906F10F}"/>
                </a:ext>
              </a:extLst>
            </p:cNvPr>
            <p:cNvSpPr txBox="1"/>
            <p:nvPr/>
          </p:nvSpPr>
          <p:spPr>
            <a:xfrm>
              <a:off x="9461326" y="3470192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6AA19DF8-8C47-4878-A879-8ED61315F553}"/>
                </a:ext>
              </a:extLst>
            </p:cNvPr>
            <p:cNvSpPr txBox="1"/>
            <p:nvPr/>
          </p:nvSpPr>
          <p:spPr>
            <a:xfrm>
              <a:off x="8478429" y="6141668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F2E61A48-9368-4C97-BFF7-E5EE6089A110}"/>
                </a:ext>
              </a:extLst>
            </p:cNvPr>
            <p:cNvSpPr txBox="1"/>
            <p:nvPr/>
          </p:nvSpPr>
          <p:spPr>
            <a:xfrm>
              <a:off x="9378874" y="3862609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87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A89BBD0C-45C5-4166-ADB8-CE5DED3E5AB6}"/>
              </a:ext>
            </a:extLst>
          </p:cNvPr>
          <p:cNvGrpSpPr/>
          <p:nvPr/>
        </p:nvGrpSpPr>
        <p:grpSpPr>
          <a:xfrm>
            <a:off x="326133" y="3410507"/>
            <a:ext cx="3186848" cy="3125851"/>
            <a:chOff x="489755" y="3441067"/>
            <a:chExt cx="3186848" cy="3125851"/>
          </a:xfrm>
        </p:grpSpPr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F4299AF7-03E7-40C4-9000-9D61E3431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2064" y="3446394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8D90D6B5-41E0-43CE-8FA4-040C1AD0240D}"/>
                </a:ext>
              </a:extLst>
            </p:cNvPr>
            <p:cNvCxnSpPr>
              <a:cxnSpLocks/>
            </p:cNvCxnSpPr>
            <p:nvPr/>
          </p:nvCxnSpPr>
          <p:spPr>
            <a:xfrm>
              <a:off x="489755" y="5146332"/>
              <a:ext cx="3119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6B49FB55-46F5-4216-93D6-ECE1E4D09C7F}"/>
                </a:ext>
              </a:extLst>
            </p:cNvPr>
            <p:cNvSpPr txBox="1"/>
            <p:nvPr/>
          </p:nvSpPr>
          <p:spPr>
            <a:xfrm>
              <a:off x="3422604" y="4849252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F6C04F5-860B-41D7-8959-EF09F8ABB37F}"/>
                </a:ext>
              </a:extLst>
            </p:cNvPr>
            <p:cNvSpPr txBox="1"/>
            <p:nvPr/>
          </p:nvSpPr>
          <p:spPr>
            <a:xfrm>
              <a:off x="1857858" y="3441067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B90D3A2E-82B6-4689-952D-FDCF6B1AC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773" y="4405886"/>
              <a:ext cx="1593873" cy="198189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0455B16F-73C3-41E2-92B1-FFA59DAE51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6753" y="4130497"/>
              <a:ext cx="1593873" cy="198189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8453C4BF-8890-4B7E-8F50-24D2320BC7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5328" y="3957842"/>
              <a:ext cx="1593873" cy="1981896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F1591565-1A90-4E90-9B4A-82A936D5C3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2659" y="3528569"/>
              <a:ext cx="1593873" cy="198189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A80631E5-D34B-42D6-AE7E-53B8260242D5}"/>
              </a:ext>
            </a:extLst>
          </p:cNvPr>
          <p:cNvGrpSpPr/>
          <p:nvPr/>
        </p:nvGrpSpPr>
        <p:grpSpPr>
          <a:xfrm>
            <a:off x="3638430" y="238874"/>
            <a:ext cx="3161261" cy="3120525"/>
            <a:chOff x="3422604" y="62588"/>
            <a:chExt cx="3161261" cy="3120525"/>
          </a:xfrm>
        </p:grpSpPr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E119BA72-84A6-4D5B-AFAC-E9001049B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4913" y="62589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B7850470-79D1-4E0C-A1D4-F029069286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0649" y="887288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5D6BF1E6-D14D-48CE-B1D8-7E59B6CF6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914" y="1210983"/>
              <a:ext cx="1161299" cy="6294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A4F6B1C-1F85-4FD0-BF94-F9E7C66CAD74}"/>
                </a:ext>
              </a:extLst>
            </p:cNvPr>
            <p:cNvSpPr txBox="1"/>
            <p:nvPr/>
          </p:nvSpPr>
          <p:spPr>
            <a:xfrm>
              <a:off x="5092959" y="1264256"/>
              <a:ext cx="42962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-4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7030B1FE-5DCA-48EA-B147-6865B2A93694}"/>
                </a:ext>
              </a:extLst>
            </p:cNvPr>
            <p:cNvCxnSpPr>
              <a:cxnSpLocks/>
            </p:cNvCxnSpPr>
            <p:nvPr/>
          </p:nvCxnSpPr>
          <p:spPr>
            <a:xfrm>
              <a:off x="3422604" y="1762527"/>
              <a:ext cx="3119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92AA6A5-7EAA-4FB3-9E09-15AA0EF4C4C3}"/>
                </a:ext>
              </a:extLst>
            </p:cNvPr>
            <p:cNvSpPr txBox="1"/>
            <p:nvPr/>
          </p:nvSpPr>
          <p:spPr>
            <a:xfrm>
              <a:off x="4249560" y="1742021"/>
              <a:ext cx="42962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AC450796-A08B-40D9-9DAA-8D051B902425}"/>
                </a:ext>
              </a:extLst>
            </p:cNvPr>
            <p:cNvSpPr txBox="1"/>
            <p:nvPr/>
          </p:nvSpPr>
          <p:spPr>
            <a:xfrm>
              <a:off x="3841531" y="2719865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E75A05A9-6415-485D-BE0B-8B5B962A0901}"/>
                </a:ext>
              </a:extLst>
            </p:cNvPr>
            <p:cNvSpPr txBox="1"/>
            <p:nvPr/>
          </p:nvSpPr>
          <p:spPr>
            <a:xfrm>
              <a:off x="6329866" y="1484506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50548055-4684-43A7-94A8-8A2D2C233E29}"/>
                </a:ext>
              </a:extLst>
            </p:cNvPr>
            <p:cNvSpPr txBox="1"/>
            <p:nvPr/>
          </p:nvSpPr>
          <p:spPr>
            <a:xfrm>
              <a:off x="4806152" y="62588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FB927ACC-90BB-4FB9-9941-654B54393D4F}"/>
              </a:ext>
            </a:extLst>
          </p:cNvPr>
          <p:cNvGrpSpPr/>
          <p:nvPr/>
        </p:nvGrpSpPr>
        <p:grpSpPr>
          <a:xfrm>
            <a:off x="13421" y="144819"/>
            <a:ext cx="3140689" cy="3166298"/>
            <a:chOff x="97100" y="-60522"/>
            <a:chExt cx="3140689" cy="3166298"/>
          </a:xfrm>
        </p:grpSpPr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084D3104-3811-41C9-B014-34AF5C5C0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9409" y="-14748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55EA9CD9-7987-4C47-8E55-2998C7A04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45" y="809951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EE8CC240-47D8-4091-A0EF-83507949A8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0186" y="137472"/>
              <a:ext cx="483024" cy="129566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BE3E663-AA4F-41B5-BE82-A3E3C4BB3A39}"/>
                </a:ext>
              </a:extLst>
            </p:cNvPr>
            <p:cNvSpPr txBox="1"/>
            <p:nvPr/>
          </p:nvSpPr>
          <p:spPr>
            <a:xfrm>
              <a:off x="1767455" y="1186919"/>
              <a:ext cx="42962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-4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AE725A34-7C3C-4349-A6D7-E502DBFDC676}"/>
                </a:ext>
              </a:extLst>
            </p:cNvPr>
            <p:cNvCxnSpPr>
              <a:cxnSpLocks/>
            </p:cNvCxnSpPr>
            <p:nvPr/>
          </p:nvCxnSpPr>
          <p:spPr>
            <a:xfrm>
              <a:off x="97100" y="1685190"/>
              <a:ext cx="3119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DF44722-476E-42F5-9864-3587BAF2C97C}"/>
                </a:ext>
              </a:extLst>
            </p:cNvPr>
            <p:cNvSpPr txBox="1"/>
            <p:nvPr/>
          </p:nvSpPr>
          <p:spPr>
            <a:xfrm>
              <a:off x="1403589" y="235166"/>
              <a:ext cx="42962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3E3F3119-55AF-4518-A4FA-15437AA71070}"/>
                </a:ext>
              </a:extLst>
            </p:cNvPr>
            <p:cNvSpPr txBox="1"/>
            <p:nvPr/>
          </p:nvSpPr>
          <p:spPr>
            <a:xfrm>
              <a:off x="2983790" y="1409502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E8570889-8279-4D8B-AABC-9265E598CE09}"/>
                </a:ext>
              </a:extLst>
            </p:cNvPr>
            <p:cNvSpPr txBox="1"/>
            <p:nvPr/>
          </p:nvSpPr>
          <p:spPr>
            <a:xfrm>
              <a:off x="1516670" y="-60522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9449DF7B-7381-475E-9AD9-3818C18BD045}"/>
                </a:ext>
              </a:extLst>
            </p:cNvPr>
            <p:cNvSpPr txBox="1"/>
            <p:nvPr/>
          </p:nvSpPr>
          <p:spPr>
            <a:xfrm>
              <a:off x="533773" y="2610954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CCEF7163-3ABD-4B83-8ED7-49884A6D0004}"/>
              </a:ext>
            </a:extLst>
          </p:cNvPr>
          <p:cNvGrpSpPr/>
          <p:nvPr/>
        </p:nvGrpSpPr>
        <p:grpSpPr>
          <a:xfrm>
            <a:off x="7757248" y="45478"/>
            <a:ext cx="3119035" cy="3521886"/>
            <a:chOff x="7106369" y="-3573"/>
            <a:chExt cx="3119035" cy="3521886"/>
          </a:xfrm>
        </p:grpSpPr>
        <p:sp>
          <p:nvSpPr>
            <p:cNvPr id="43" name="Losango 42">
              <a:extLst>
                <a:ext uri="{FF2B5EF4-FFF2-40B4-BE49-F238E27FC236}">
                  <a16:creationId xmlns:a16="http://schemas.microsoft.com/office/drawing/2014/main" id="{C9EADF51-89ED-4411-A448-17AC1E791883}"/>
                </a:ext>
              </a:extLst>
            </p:cNvPr>
            <p:cNvSpPr/>
            <p:nvPr/>
          </p:nvSpPr>
          <p:spPr>
            <a:xfrm rot="1829968">
              <a:off x="7361810" y="-3573"/>
              <a:ext cx="1995286" cy="3252848"/>
            </a:xfrm>
            <a:prstGeom prst="diamond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C446D979-A5EF-4DE2-95C8-7DA193F98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8679" y="372979"/>
              <a:ext cx="0" cy="28960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1C216B08-C0B1-4312-A4CD-57A993616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414" y="1484506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770147B-1410-4550-840A-E6D48A76B9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9455" y="812027"/>
              <a:ext cx="483024" cy="129566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4DA1C1C5-F846-418C-80E0-16B3ACC8CF9E}"/>
                </a:ext>
              </a:extLst>
            </p:cNvPr>
            <p:cNvSpPr txBox="1"/>
            <p:nvPr/>
          </p:nvSpPr>
          <p:spPr>
            <a:xfrm>
              <a:off x="8776724" y="1861474"/>
              <a:ext cx="42962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-4</a:t>
              </a: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B06C7D53-7E7E-46AC-8578-2998F916A429}"/>
                </a:ext>
              </a:extLst>
            </p:cNvPr>
            <p:cNvCxnSpPr>
              <a:cxnSpLocks/>
            </p:cNvCxnSpPr>
            <p:nvPr/>
          </p:nvCxnSpPr>
          <p:spPr>
            <a:xfrm>
              <a:off x="7106369" y="2359745"/>
              <a:ext cx="3119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2BC92A21-9084-4893-A790-E1BE896B28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2208" y="1848030"/>
              <a:ext cx="1161299" cy="6294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85CC9928-FF6F-4B91-BA7A-55FFA5ECE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2705" y="757501"/>
              <a:ext cx="621181" cy="187116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BE56FE87-6DD7-4954-A38D-2C83FC60107C}"/>
                </a:ext>
              </a:extLst>
            </p:cNvPr>
            <p:cNvSpPr txBox="1"/>
            <p:nvPr/>
          </p:nvSpPr>
          <p:spPr>
            <a:xfrm>
              <a:off x="7955274" y="2348108"/>
              <a:ext cx="42962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E5614C10-2602-4726-9FA6-948DB813F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82" t="32222" r="72499" b="55788"/>
            <a:stretch/>
          </p:blipFill>
          <p:spPr>
            <a:xfrm rot="19914841">
              <a:off x="8327433" y="621728"/>
              <a:ext cx="349419" cy="44005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447962AB-5A71-445A-9557-A3E05AA76679}"/>
                </a:ext>
              </a:extLst>
            </p:cNvPr>
            <p:cNvSpPr txBox="1"/>
            <p:nvPr/>
          </p:nvSpPr>
          <p:spPr>
            <a:xfrm>
              <a:off x="8454214" y="931319"/>
              <a:ext cx="42962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25115B10-E687-488F-BF72-612CCF17F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4830" y="1065243"/>
              <a:ext cx="130719" cy="70046"/>
            </a:xfrm>
            <a:prstGeom prst="line">
              <a:avLst/>
            </a:prstGeom>
            <a:ln w="19050">
              <a:solidFill>
                <a:srgbClr val="607A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76ABAAF2-221B-4D7D-851A-120192ADED61}"/>
                </a:ext>
              </a:extLst>
            </p:cNvPr>
            <p:cNvSpPr txBox="1"/>
            <p:nvPr/>
          </p:nvSpPr>
          <p:spPr>
            <a:xfrm>
              <a:off x="9967400" y="2070640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985F47A2-96F7-49FE-8B56-611F00A5B85F}"/>
                </a:ext>
              </a:extLst>
            </p:cNvPr>
            <p:cNvSpPr txBox="1"/>
            <p:nvPr/>
          </p:nvSpPr>
          <p:spPr>
            <a:xfrm>
              <a:off x="8149417" y="360136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D31910A0-7B3B-49E9-9742-18087FCA553D}"/>
                </a:ext>
              </a:extLst>
            </p:cNvPr>
            <p:cNvSpPr txBox="1"/>
            <p:nvPr/>
          </p:nvSpPr>
          <p:spPr>
            <a:xfrm>
              <a:off x="7517383" y="3272092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37D08982-B024-4AA3-97AD-02D8AADE0BC2}"/>
              </a:ext>
            </a:extLst>
          </p:cNvPr>
          <p:cNvGrpSpPr/>
          <p:nvPr/>
        </p:nvGrpSpPr>
        <p:grpSpPr>
          <a:xfrm>
            <a:off x="4610445" y="3528580"/>
            <a:ext cx="3161261" cy="3120525"/>
            <a:chOff x="3805824" y="3501448"/>
            <a:chExt cx="3161261" cy="3120525"/>
          </a:xfrm>
        </p:grpSpPr>
        <p:sp>
          <p:nvSpPr>
            <p:cNvPr id="101" name="Forma Livre: Forma 100">
              <a:extLst>
                <a:ext uri="{FF2B5EF4-FFF2-40B4-BE49-F238E27FC236}">
                  <a16:creationId xmlns:a16="http://schemas.microsoft.com/office/drawing/2014/main" id="{0D248002-A904-40C1-B53E-E3546A4DF3A6}"/>
                </a:ext>
              </a:extLst>
            </p:cNvPr>
            <p:cNvSpPr/>
            <p:nvPr/>
          </p:nvSpPr>
          <p:spPr>
            <a:xfrm>
              <a:off x="3848100" y="4203700"/>
              <a:ext cx="1447800" cy="2108200"/>
            </a:xfrm>
            <a:custGeom>
              <a:avLst/>
              <a:gdLst>
                <a:gd name="connsiteX0" fmla="*/ 1130300 w 1447800"/>
                <a:gd name="connsiteY0" fmla="*/ 0 h 2108200"/>
                <a:gd name="connsiteX1" fmla="*/ 1130300 w 1447800"/>
                <a:gd name="connsiteY1" fmla="*/ 0 h 2108200"/>
                <a:gd name="connsiteX2" fmla="*/ 38100 w 1447800"/>
                <a:gd name="connsiteY2" fmla="*/ 12700 h 2108200"/>
                <a:gd name="connsiteX3" fmla="*/ 0 w 1447800"/>
                <a:gd name="connsiteY3" fmla="*/ 2082800 h 2108200"/>
                <a:gd name="connsiteX4" fmla="*/ 1447800 w 1447800"/>
                <a:gd name="connsiteY4" fmla="*/ 2108200 h 2108200"/>
                <a:gd name="connsiteX5" fmla="*/ 1130300 w 1447800"/>
                <a:gd name="connsiteY5" fmla="*/ 0 h 210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0" h="2108200">
                  <a:moveTo>
                    <a:pt x="1130300" y="0"/>
                  </a:moveTo>
                  <a:lnTo>
                    <a:pt x="1130300" y="0"/>
                  </a:lnTo>
                  <a:cubicBezTo>
                    <a:pt x="683163" y="44714"/>
                    <a:pt x="1045844" y="12700"/>
                    <a:pt x="38100" y="12700"/>
                  </a:cubicBezTo>
                  <a:lnTo>
                    <a:pt x="0" y="2082800"/>
                  </a:lnTo>
                  <a:lnTo>
                    <a:pt x="1447800" y="2108200"/>
                  </a:lnTo>
                  <a:lnTo>
                    <a:pt x="113030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Losango 94">
              <a:extLst>
                <a:ext uri="{FF2B5EF4-FFF2-40B4-BE49-F238E27FC236}">
                  <a16:creationId xmlns:a16="http://schemas.microsoft.com/office/drawing/2014/main" id="{BD680EA4-780C-46F9-8FA2-70C74A0DA308}"/>
                </a:ext>
              </a:extLst>
            </p:cNvPr>
            <p:cNvSpPr/>
            <p:nvPr/>
          </p:nvSpPr>
          <p:spPr>
            <a:xfrm>
              <a:off x="4170914" y="4074097"/>
              <a:ext cx="1995286" cy="1524455"/>
            </a:xfrm>
            <a:prstGeom prst="diamond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9" name="Conector de Seta Reta 78">
              <a:extLst>
                <a:ext uri="{FF2B5EF4-FFF2-40B4-BE49-F238E27FC236}">
                  <a16:creationId xmlns:a16="http://schemas.microsoft.com/office/drawing/2014/main" id="{6A57DDDC-683B-410F-AA50-F22F19C70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3869" y="4326148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4C8BEE32-8347-44C8-9CAF-4C6D8BE49F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89882" y="4203038"/>
              <a:ext cx="301040" cy="207879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9FC6923B-1090-4BA6-A59D-ADE0ABE69F4B}"/>
                </a:ext>
              </a:extLst>
            </p:cNvPr>
            <p:cNvCxnSpPr>
              <a:cxnSpLocks/>
            </p:cNvCxnSpPr>
            <p:nvPr/>
          </p:nvCxnSpPr>
          <p:spPr>
            <a:xfrm>
              <a:off x="3805824" y="5201387"/>
              <a:ext cx="3119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BF72D1B5-0BAA-4D92-AD3C-8B40E3BECA59}"/>
                </a:ext>
              </a:extLst>
            </p:cNvPr>
            <p:cNvSpPr txBox="1"/>
            <p:nvPr/>
          </p:nvSpPr>
          <p:spPr>
            <a:xfrm>
              <a:off x="4224751" y="6158725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F9BE3579-C7D0-466F-9438-D200BFB90AD9}"/>
                </a:ext>
              </a:extLst>
            </p:cNvPr>
            <p:cNvSpPr txBox="1"/>
            <p:nvPr/>
          </p:nvSpPr>
          <p:spPr>
            <a:xfrm>
              <a:off x="6713086" y="4923366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4812F59D-A95E-4461-A3DA-E45E43EA898C}"/>
                </a:ext>
              </a:extLst>
            </p:cNvPr>
            <p:cNvSpPr txBox="1"/>
            <p:nvPr/>
          </p:nvSpPr>
          <p:spPr>
            <a:xfrm>
              <a:off x="5189372" y="3501448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A943702D-F9D6-4082-A2D1-C507450E6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8133" y="3501449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F90699D3-2D41-45DB-8590-0BA3892EDD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2959" y="4760322"/>
              <a:ext cx="120680" cy="88930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5716718B-4002-470D-A16D-9D17CA68F4D6}"/>
              </a:ext>
            </a:extLst>
          </p:cNvPr>
          <p:cNvSpPr txBox="1"/>
          <p:nvPr/>
        </p:nvSpPr>
        <p:spPr>
          <a:xfrm>
            <a:off x="9894688" y="7299294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EDAF8AD0-0C34-4D37-97C5-1D589010E80B}"/>
              </a:ext>
            </a:extLst>
          </p:cNvPr>
          <p:cNvGrpSpPr/>
          <p:nvPr/>
        </p:nvGrpSpPr>
        <p:grpSpPr>
          <a:xfrm>
            <a:off x="8654496" y="3372632"/>
            <a:ext cx="2821084" cy="3166298"/>
            <a:chOff x="8133930" y="3797705"/>
            <a:chExt cx="2821084" cy="3166298"/>
          </a:xfrm>
        </p:grpSpPr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CF3CD280-3161-4A3D-AA6C-1D2722B64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6239" y="3843479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A43AB347-0C5D-4F89-A3D0-717FBE8AD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1975" y="4668178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de Seta Reta 106">
              <a:extLst>
                <a:ext uri="{FF2B5EF4-FFF2-40B4-BE49-F238E27FC236}">
                  <a16:creationId xmlns:a16="http://schemas.microsoft.com/office/drawing/2014/main" id="{93E1EB5F-58C9-4C21-9166-32BFF1736A7C}"/>
                </a:ext>
              </a:extLst>
            </p:cNvPr>
            <p:cNvCxnSpPr>
              <a:cxnSpLocks/>
            </p:cNvCxnSpPr>
            <p:nvPr/>
          </p:nvCxnSpPr>
          <p:spPr>
            <a:xfrm>
              <a:off x="8133930" y="5543417"/>
              <a:ext cx="2794554" cy="213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EB170E3C-6CA1-4DAB-8E9E-009BF64ADE5B}"/>
                </a:ext>
              </a:extLst>
            </p:cNvPr>
            <p:cNvSpPr txBox="1"/>
            <p:nvPr/>
          </p:nvSpPr>
          <p:spPr>
            <a:xfrm>
              <a:off x="10701015" y="5252460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645BA356-CD40-46D8-89D2-E53F1FB00FDC}"/>
                </a:ext>
              </a:extLst>
            </p:cNvPr>
            <p:cNvSpPr txBox="1"/>
            <p:nvPr/>
          </p:nvSpPr>
          <p:spPr>
            <a:xfrm>
              <a:off x="9553500" y="3797705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6263F106-1F46-482F-931F-FEC66AF45BB0}"/>
                </a:ext>
              </a:extLst>
            </p:cNvPr>
            <p:cNvSpPr txBox="1"/>
            <p:nvPr/>
          </p:nvSpPr>
          <p:spPr>
            <a:xfrm>
              <a:off x="8570603" y="6469181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BA355CC9-BEC4-4327-A7BD-6B3C72911BBB}"/>
                </a:ext>
              </a:extLst>
            </p:cNvPr>
            <p:cNvSpPr/>
            <p:nvPr/>
          </p:nvSpPr>
          <p:spPr>
            <a:xfrm>
              <a:off x="8981648" y="5061711"/>
              <a:ext cx="967628" cy="98933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6F4B244F-C14D-4F08-859E-B13F245429B7}"/>
                </a:ext>
              </a:extLst>
            </p:cNvPr>
            <p:cNvSpPr/>
            <p:nvPr/>
          </p:nvSpPr>
          <p:spPr>
            <a:xfrm>
              <a:off x="9316766" y="5061711"/>
              <a:ext cx="297391" cy="98933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237501E1-97D3-4E6A-B502-E8CD57E9A9EA}"/>
                </a:ext>
              </a:extLst>
            </p:cNvPr>
            <p:cNvSpPr txBox="1"/>
            <p:nvPr/>
          </p:nvSpPr>
          <p:spPr>
            <a:xfrm>
              <a:off x="9423058" y="4825679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F40AF41D-1135-4F2B-A96E-2309BC0E22F3}"/>
                </a:ext>
              </a:extLst>
            </p:cNvPr>
            <p:cNvSpPr txBox="1"/>
            <p:nvPr/>
          </p:nvSpPr>
          <p:spPr>
            <a:xfrm>
              <a:off x="9423057" y="6019425"/>
              <a:ext cx="29739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2EFBC1CA-5BDD-48E7-8698-15AB12E748B5}"/>
                </a:ext>
              </a:extLst>
            </p:cNvPr>
            <p:cNvSpPr txBox="1"/>
            <p:nvPr/>
          </p:nvSpPr>
          <p:spPr>
            <a:xfrm>
              <a:off x="9942202" y="5318591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0FCECE99-E9F6-43D1-A334-63CFF01714B1}"/>
                </a:ext>
              </a:extLst>
            </p:cNvPr>
            <p:cNvSpPr txBox="1"/>
            <p:nvPr/>
          </p:nvSpPr>
          <p:spPr>
            <a:xfrm>
              <a:off x="8735139" y="5310156"/>
              <a:ext cx="29739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546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D81623C3-7308-4024-9592-FB0768DA46BE}"/>
              </a:ext>
            </a:extLst>
          </p:cNvPr>
          <p:cNvGrpSpPr/>
          <p:nvPr/>
        </p:nvGrpSpPr>
        <p:grpSpPr>
          <a:xfrm>
            <a:off x="353581" y="130940"/>
            <a:ext cx="2764504" cy="2936772"/>
            <a:chOff x="285330" y="229526"/>
            <a:chExt cx="2764504" cy="2936772"/>
          </a:xfrm>
        </p:grpSpPr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B264E85-4A0E-4E67-8B31-D323589442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4448" y="246221"/>
              <a:ext cx="3191" cy="29200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86CA907F-E840-4DE5-967D-856C36550B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375" y="870473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7B8C9C96-3242-4D85-A1F4-6CA1D63B6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330" y="1740213"/>
              <a:ext cx="2662834" cy="54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94E55FB-9D87-4591-AF43-43F95512F6AC}"/>
                </a:ext>
              </a:extLst>
            </p:cNvPr>
            <p:cNvSpPr txBox="1"/>
            <p:nvPr/>
          </p:nvSpPr>
          <p:spPr>
            <a:xfrm>
              <a:off x="2795835" y="1470023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3DEE43F-9B80-4FBD-B792-CDACBB84D181}"/>
                </a:ext>
              </a:extLst>
            </p:cNvPr>
            <p:cNvSpPr txBox="1"/>
            <p:nvPr/>
          </p:nvSpPr>
          <p:spPr>
            <a:xfrm>
              <a:off x="1666269" y="229526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8A09E53-40C3-446D-BCA6-EBF58FDACD09}"/>
                </a:ext>
              </a:extLst>
            </p:cNvPr>
            <p:cNvSpPr txBox="1"/>
            <p:nvPr/>
          </p:nvSpPr>
          <p:spPr>
            <a:xfrm>
              <a:off x="722003" y="2671476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A19F3AC-D6A3-4D1F-9C8E-F9B7A689A3A9}"/>
                </a:ext>
              </a:extLst>
            </p:cNvPr>
            <p:cNvSpPr/>
            <p:nvPr/>
          </p:nvSpPr>
          <p:spPr>
            <a:xfrm>
              <a:off x="733173" y="816245"/>
              <a:ext cx="1800000" cy="18000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70C16C5-1B4F-4163-AC80-8F525B4A1EF1}"/>
                </a:ext>
              </a:extLst>
            </p:cNvPr>
            <p:cNvSpPr/>
            <p:nvPr/>
          </p:nvSpPr>
          <p:spPr>
            <a:xfrm>
              <a:off x="1290955" y="816244"/>
              <a:ext cx="667944" cy="1800001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28D42C2-23C0-4721-8A93-57E15D59AFE0}"/>
                </a:ext>
              </a:extLst>
            </p:cNvPr>
            <p:cNvSpPr txBox="1"/>
            <p:nvPr/>
          </p:nvSpPr>
          <p:spPr>
            <a:xfrm>
              <a:off x="1574457" y="606328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AA5AC60-5AF7-4EE5-A02B-BBF76E6A3736}"/>
                </a:ext>
              </a:extLst>
            </p:cNvPr>
            <p:cNvSpPr txBox="1"/>
            <p:nvPr/>
          </p:nvSpPr>
          <p:spPr>
            <a:xfrm>
              <a:off x="1574457" y="2579940"/>
              <a:ext cx="29739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-4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26AA463-62B3-418A-B8F7-015A0F5298C2}"/>
                </a:ext>
              </a:extLst>
            </p:cNvPr>
            <p:cNvSpPr txBox="1"/>
            <p:nvPr/>
          </p:nvSpPr>
          <p:spPr>
            <a:xfrm>
              <a:off x="2490302" y="1725206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8C4E7A4-F961-4D6B-A989-2CF65BE7DA5C}"/>
                </a:ext>
              </a:extLst>
            </p:cNvPr>
            <p:cNvSpPr txBox="1"/>
            <p:nvPr/>
          </p:nvSpPr>
          <p:spPr>
            <a:xfrm>
              <a:off x="482195" y="1537591"/>
              <a:ext cx="29739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-4</a:t>
              </a: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395CEF2D-E2A8-44BC-B79F-35947B125158}"/>
              </a:ext>
            </a:extLst>
          </p:cNvPr>
          <p:cNvGrpSpPr/>
          <p:nvPr/>
        </p:nvGrpSpPr>
        <p:grpSpPr>
          <a:xfrm>
            <a:off x="4000219" y="244826"/>
            <a:ext cx="3023617" cy="3166298"/>
            <a:chOff x="4206338" y="91536"/>
            <a:chExt cx="3023617" cy="3166298"/>
          </a:xfrm>
        </p:grpSpPr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3DFBEFC5-DD0F-4FD8-8EEB-C81DFFC34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8647" y="137310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9C33B9A0-B763-40D4-9E4E-26312A0F32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4384" y="816244"/>
              <a:ext cx="1959980" cy="21014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1B3D44F0-CDBF-4973-BC30-693F786C3ECD}"/>
                </a:ext>
              </a:extLst>
            </p:cNvPr>
            <p:cNvCxnSpPr>
              <a:cxnSpLocks/>
            </p:cNvCxnSpPr>
            <p:nvPr/>
          </p:nvCxnSpPr>
          <p:spPr>
            <a:xfrm>
              <a:off x="4206338" y="1837248"/>
              <a:ext cx="2948842" cy="38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D9CBD4C-EF6E-4270-8C51-C54F99A9E455}"/>
                </a:ext>
              </a:extLst>
            </p:cNvPr>
            <p:cNvSpPr txBox="1"/>
            <p:nvPr/>
          </p:nvSpPr>
          <p:spPr>
            <a:xfrm>
              <a:off x="6975956" y="1583148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183CE79-D65C-462A-8A4E-8FB2A72C4EF4}"/>
                </a:ext>
              </a:extLst>
            </p:cNvPr>
            <p:cNvSpPr txBox="1"/>
            <p:nvPr/>
          </p:nvSpPr>
          <p:spPr>
            <a:xfrm>
              <a:off x="5625908" y="91536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B0009B07-20FC-4498-A279-D7969A35DF88}"/>
                </a:ext>
              </a:extLst>
            </p:cNvPr>
            <p:cNvSpPr txBox="1"/>
            <p:nvPr/>
          </p:nvSpPr>
          <p:spPr>
            <a:xfrm>
              <a:off x="4643011" y="2763012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DA18411-16B5-42F1-BF23-25CC94D9968B}"/>
                </a:ext>
              </a:extLst>
            </p:cNvPr>
            <p:cNvSpPr/>
            <p:nvPr/>
          </p:nvSpPr>
          <p:spPr>
            <a:xfrm>
              <a:off x="4491687" y="757697"/>
              <a:ext cx="2072555" cy="21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BDB95F1D-566B-43BE-8BAA-C8A2BE0ED6F9}"/>
                </a:ext>
              </a:extLst>
            </p:cNvPr>
            <p:cNvSpPr/>
            <p:nvPr/>
          </p:nvSpPr>
          <p:spPr>
            <a:xfrm>
              <a:off x="5174192" y="757697"/>
              <a:ext cx="734653" cy="21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036C7CC-863E-45A2-A015-9CC3F4623C48}"/>
                </a:ext>
              </a:extLst>
            </p:cNvPr>
            <p:cNvSpPr txBox="1"/>
            <p:nvPr/>
          </p:nvSpPr>
          <p:spPr>
            <a:xfrm>
              <a:off x="5517160" y="509987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16A86B43-2BF5-458D-A214-4A1A2BA14494}"/>
                </a:ext>
              </a:extLst>
            </p:cNvPr>
            <p:cNvSpPr txBox="1"/>
            <p:nvPr/>
          </p:nvSpPr>
          <p:spPr>
            <a:xfrm>
              <a:off x="5473590" y="2873422"/>
              <a:ext cx="29739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BD3C3BB-A4F8-40F3-845E-A67EA10D3FE8}"/>
                </a:ext>
              </a:extLst>
            </p:cNvPr>
            <p:cNvSpPr txBox="1"/>
            <p:nvPr/>
          </p:nvSpPr>
          <p:spPr>
            <a:xfrm>
              <a:off x="6516026" y="1661434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482D15B-E4BF-42CB-81DF-7484C078DF81}"/>
                </a:ext>
              </a:extLst>
            </p:cNvPr>
            <p:cNvSpPr txBox="1"/>
            <p:nvPr/>
          </p:nvSpPr>
          <p:spPr>
            <a:xfrm>
              <a:off x="4261505" y="1629127"/>
              <a:ext cx="29739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-5</a:t>
              </a: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56ABED6D-862D-4702-8614-44B9D3E11DB1}"/>
              </a:ext>
            </a:extLst>
          </p:cNvPr>
          <p:cNvGrpSpPr/>
          <p:nvPr/>
        </p:nvGrpSpPr>
        <p:grpSpPr>
          <a:xfrm>
            <a:off x="7797419" y="320533"/>
            <a:ext cx="3023617" cy="3166298"/>
            <a:chOff x="8066760" y="169822"/>
            <a:chExt cx="3023617" cy="3166298"/>
          </a:xfrm>
        </p:grpSpPr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FFD1E79C-A174-4DCB-B0C5-A0F5C6D29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9069" y="215596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8233A638-99AC-4ED0-98B2-8027AAD359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806" y="894530"/>
              <a:ext cx="1959980" cy="21014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0A170C75-D992-4311-8F44-8654C116AB72}"/>
                </a:ext>
              </a:extLst>
            </p:cNvPr>
            <p:cNvCxnSpPr>
              <a:cxnSpLocks/>
            </p:cNvCxnSpPr>
            <p:nvPr/>
          </p:nvCxnSpPr>
          <p:spPr>
            <a:xfrm>
              <a:off x="8066760" y="1915534"/>
              <a:ext cx="2948842" cy="38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B67D2BAB-A9F7-4CEC-B3D2-F7956690C6A7}"/>
                </a:ext>
              </a:extLst>
            </p:cNvPr>
            <p:cNvSpPr txBox="1"/>
            <p:nvPr/>
          </p:nvSpPr>
          <p:spPr>
            <a:xfrm>
              <a:off x="10836378" y="1661434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F9009A1-4180-46D6-A04F-368436D82ADB}"/>
                </a:ext>
              </a:extLst>
            </p:cNvPr>
            <p:cNvSpPr txBox="1"/>
            <p:nvPr/>
          </p:nvSpPr>
          <p:spPr>
            <a:xfrm>
              <a:off x="9486330" y="169822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CA142C8E-808C-43A2-884C-259E558CC8A0}"/>
                </a:ext>
              </a:extLst>
            </p:cNvPr>
            <p:cNvSpPr txBox="1"/>
            <p:nvPr/>
          </p:nvSpPr>
          <p:spPr>
            <a:xfrm>
              <a:off x="8503433" y="2841298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FEC5B05-6622-4265-9AD9-3A729F7F42FC}"/>
                </a:ext>
              </a:extLst>
            </p:cNvPr>
            <p:cNvSpPr/>
            <p:nvPr/>
          </p:nvSpPr>
          <p:spPr>
            <a:xfrm>
              <a:off x="9034614" y="835983"/>
              <a:ext cx="734653" cy="21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85A5B534-E80A-4ED9-A481-4EE791886ABF}"/>
                </a:ext>
              </a:extLst>
            </p:cNvPr>
            <p:cNvSpPr/>
            <p:nvPr/>
          </p:nvSpPr>
          <p:spPr>
            <a:xfrm>
              <a:off x="8915850" y="1443169"/>
              <a:ext cx="967628" cy="98933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0FFE3131-880D-4B80-BE70-3E9EFE9D0BFE}"/>
                </a:ext>
              </a:extLst>
            </p:cNvPr>
            <p:cNvSpPr/>
            <p:nvPr/>
          </p:nvSpPr>
          <p:spPr>
            <a:xfrm>
              <a:off x="9250968" y="1443169"/>
              <a:ext cx="297391" cy="98933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191F2A5A-13C0-457E-A3FA-20525062432B}"/>
                </a:ext>
              </a:extLst>
            </p:cNvPr>
            <p:cNvSpPr/>
            <p:nvPr/>
          </p:nvSpPr>
          <p:spPr>
            <a:xfrm>
              <a:off x="8504795" y="1058350"/>
              <a:ext cx="1800000" cy="18000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813D1252-36BF-46B2-973E-9BEDC8138FC6}"/>
                </a:ext>
              </a:extLst>
            </p:cNvPr>
            <p:cNvSpPr/>
            <p:nvPr/>
          </p:nvSpPr>
          <p:spPr>
            <a:xfrm>
              <a:off x="8352109" y="835983"/>
              <a:ext cx="2072555" cy="21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F08D6F8A-6A7C-44A9-AE6B-5F1849285B70}"/>
                </a:ext>
              </a:extLst>
            </p:cNvPr>
            <p:cNvSpPr/>
            <p:nvPr/>
          </p:nvSpPr>
          <p:spPr>
            <a:xfrm>
              <a:off x="9062577" y="1058349"/>
              <a:ext cx="667944" cy="1800001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957678F2-F9ED-4A3A-B119-A1BC12668511}"/>
              </a:ext>
            </a:extLst>
          </p:cNvPr>
          <p:cNvGrpSpPr/>
          <p:nvPr/>
        </p:nvGrpSpPr>
        <p:grpSpPr>
          <a:xfrm>
            <a:off x="550446" y="3800148"/>
            <a:ext cx="2553656" cy="2285965"/>
            <a:chOff x="1122947" y="3441067"/>
            <a:chExt cx="2553656" cy="2285965"/>
          </a:xfrm>
        </p:grpSpPr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800ADEC5-0D59-47DC-8C29-4D5EA23D0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7822" y="3446394"/>
              <a:ext cx="4243" cy="22806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8202908E-E558-4533-9267-5FA3138E6EE1}"/>
                </a:ext>
              </a:extLst>
            </p:cNvPr>
            <p:cNvCxnSpPr>
              <a:cxnSpLocks/>
            </p:cNvCxnSpPr>
            <p:nvPr/>
          </p:nvCxnSpPr>
          <p:spPr>
            <a:xfrm>
              <a:off x="1122947" y="5146332"/>
              <a:ext cx="248584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538A75BB-FBB9-4CA3-9E4B-31593CA88E90}"/>
                </a:ext>
              </a:extLst>
            </p:cNvPr>
            <p:cNvSpPr txBox="1"/>
            <p:nvPr/>
          </p:nvSpPr>
          <p:spPr>
            <a:xfrm>
              <a:off x="3422604" y="4849252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33DAE9B3-873D-4919-B0D2-76AC49E005E1}"/>
                </a:ext>
              </a:extLst>
            </p:cNvPr>
            <p:cNvSpPr txBox="1"/>
            <p:nvPr/>
          </p:nvSpPr>
          <p:spPr>
            <a:xfrm>
              <a:off x="1857858" y="3441067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A80F604-0FCB-4D46-887C-E066A9671D59}"/>
                </a:ext>
              </a:extLst>
            </p:cNvPr>
            <p:cNvSpPr/>
            <p:nvPr/>
          </p:nvSpPr>
          <p:spPr>
            <a:xfrm>
              <a:off x="2687836" y="424633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BDADA611-B9FD-436D-84B6-B45E17BB1617}"/>
                </a:ext>
              </a:extLst>
            </p:cNvPr>
            <p:cNvCxnSpPr>
              <a:cxnSpLocks/>
            </p:cNvCxnSpPr>
            <p:nvPr/>
          </p:nvCxnSpPr>
          <p:spPr>
            <a:xfrm>
              <a:off x="2131109" y="3986698"/>
              <a:ext cx="512139" cy="258073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B8A7B3C3-D2B4-447C-B0EF-009B8ECFD21A}"/>
                </a:ext>
              </a:extLst>
            </p:cNvPr>
            <p:cNvCxnSpPr>
              <a:cxnSpLocks/>
            </p:cNvCxnSpPr>
            <p:nvPr/>
          </p:nvCxnSpPr>
          <p:spPr>
            <a:xfrm>
              <a:off x="2471321" y="3707103"/>
              <a:ext cx="231998" cy="49617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3CF7D1A1-0908-4AD7-9220-A694789A49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0837" y="4333499"/>
              <a:ext cx="461482" cy="24125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CE578E73-870C-4C88-97BD-8AB4BAAA3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0837" y="3986698"/>
              <a:ext cx="487676" cy="2580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5600765A-42CF-4CE2-BD16-F29ADEACF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1109" y="4333875"/>
              <a:ext cx="512139" cy="2585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EDE71DED-99E4-4B09-B408-F70BB440E2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90766" y="4387180"/>
              <a:ext cx="209609" cy="46207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C25CBE9D-BFDF-4D08-B37C-1FD4170108B9}"/>
                </a:ext>
              </a:extLst>
            </p:cNvPr>
            <p:cNvCxnSpPr>
              <a:cxnSpLocks/>
              <a:stCxn id="58" idx="4"/>
            </p:cNvCxnSpPr>
            <p:nvPr/>
          </p:nvCxnSpPr>
          <p:spPr>
            <a:xfrm>
              <a:off x="2741836" y="4354331"/>
              <a:ext cx="0" cy="792001"/>
            </a:xfrm>
            <a:prstGeom prst="line">
              <a:avLst/>
            </a:prstGeom>
            <a:ln w="127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F5749704-1DA5-4243-9A9F-4853D077F5CB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1828458" y="4300331"/>
              <a:ext cx="859378" cy="0"/>
            </a:xfrm>
            <a:prstGeom prst="line">
              <a:avLst/>
            </a:prstGeom>
            <a:ln w="127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45FD463D-FAD7-4F54-8F4A-FE43102B0A45}"/>
              </a:ext>
            </a:extLst>
          </p:cNvPr>
          <p:cNvGrpSpPr/>
          <p:nvPr/>
        </p:nvGrpSpPr>
        <p:grpSpPr>
          <a:xfrm>
            <a:off x="4834252" y="3026712"/>
            <a:ext cx="3140689" cy="6261481"/>
            <a:chOff x="5380602" y="2858350"/>
            <a:chExt cx="3140689" cy="6261481"/>
          </a:xfrm>
        </p:grpSpPr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32DA30AD-8160-44B2-90FE-C9A843D47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2911" y="3286384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FCC355D9-0328-4B63-B05A-FB0D95DCA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8647" y="4111083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F6B39A7E-D00B-44EF-8364-F51BE9B130F9}"/>
                </a:ext>
              </a:extLst>
            </p:cNvPr>
            <p:cNvCxnSpPr>
              <a:cxnSpLocks/>
            </p:cNvCxnSpPr>
            <p:nvPr/>
          </p:nvCxnSpPr>
          <p:spPr>
            <a:xfrm>
              <a:off x="5380602" y="4986322"/>
              <a:ext cx="3119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17286250-555A-44D1-A776-016560ED3170}"/>
                </a:ext>
              </a:extLst>
            </p:cNvPr>
            <p:cNvSpPr txBox="1"/>
            <p:nvPr/>
          </p:nvSpPr>
          <p:spPr>
            <a:xfrm>
              <a:off x="8267292" y="4710634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278D8F8C-C1E8-4BD9-948C-9FB89085048F}"/>
                </a:ext>
              </a:extLst>
            </p:cNvPr>
            <p:cNvSpPr txBox="1"/>
            <p:nvPr/>
          </p:nvSpPr>
          <p:spPr>
            <a:xfrm>
              <a:off x="6800172" y="3240610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B52521CC-005B-4DF8-A2A3-3D9306CF34BC}"/>
                </a:ext>
              </a:extLst>
            </p:cNvPr>
            <p:cNvSpPr txBox="1"/>
            <p:nvPr/>
          </p:nvSpPr>
          <p:spPr>
            <a:xfrm>
              <a:off x="5817275" y="5912086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id="{352641A4-7A5E-4EE5-9FD7-7AE6963EE50F}"/>
                </a:ext>
              </a:extLst>
            </p:cNvPr>
            <p:cNvSpPr/>
            <p:nvPr/>
          </p:nvSpPr>
          <p:spPr>
            <a:xfrm rot="10800000">
              <a:off x="5817275" y="3775455"/>
              <a:ext cx="1796225" cy="5344376"/>
            </a:xfrm>
            <a:prstGeom prst="arc">
              <a:avLst>
                <a:gd name="adj1" fmla="val 3790678"/>
                <a:gd name="adj2" fmla="val 703794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:a16="http://schemas.microsoft.com/office/drawing/2014/main" id="{17A90233-2831-4428-94E0-ECCD7936BDF7}"/>
                </a:ext>
              </a:extLst>
            </p:cNvPr>
            <p:cNvSpPr/>
            <p:nvPr/>
          </p:nvSpPr>
          <p:spPr>
            <a:xfrm rot="10800000">
              <a:off x="6385198" y="3775455"/>
              <a:ext cx="675093" cy="5344376"/>
            </a:xfrm>
            <a:prstGeom prst="arc">
              <a:avLst>
                <a:gd name="adj1" fmla="val 4521701"/>
                <a:gd name="adj2" fmla="val 5894519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6845406F-9E7F-4C1A-9E1D-7BE705529C0A}"/>
                </a:ext>
              </a:extLst>
            </p:cNvPr>
            <p:cNvSpPr/>
            <p:nvPr/>
          </p:nvSpPr>
          <p:spPr>
            <a:xfrm>
              <a:off x="5967185" y="4680218"/>
              <a:ext cx="1518188" cy="62459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CB789078-EB4C-4FD1-880C-9CB2C1E496BA}"/>
                </a:ext>
              </a:extLst>
            </p:cNvPr>
            <p:cNvCxnSpPr/>
            <p:nvPr/>
          </p:nvCxnSpPr>
          <p:spPr>
            <a:xfrm flipV="1">
              <a:off x="6071274" y="2858350"/>
              <a:ext cx="904682" cy="262805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273B7238-D593-40C0-BA9F-2EF6ACF1AA65}"/>
              </a:ext>
            </a:extLst>
          </p:cNvPr>
          <p:cNvGrpSpPr/>
          <p:nvPr/>
        </p:nvGrpSpPr>
        <p:grpSpPr>
          <a:xfrm>
            <a:off x="8814818" y="3393880"/>
            <a:ext cx="3140689" cy="6097075"/>
            <a:chOff x="8831031" y="3216489"/>
            <a:chExt cx="3140689" cy="6097075"/>
          </a:xfrm>
        </p:grpSpPr>
        <p:cxnSp>
          <p:nvCxnSpPr>
            <p:cNvPr id="126" name="Conector de Seta Reta 125">
              <a:extLst>
                <a:ext uri="{FF2B5EF4-FFF2-40B4-BE49-F238E27FC236}">
                  <a16:creationId xmlns:a16="http://schemas.microsoft.com/office/drawing/2014/main" id="{B702FF1B-187C-411C-AB2F-A3271F97DA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3340" y="3480117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ector de Seta Reta 126">
              <a:extLst>
                <a:ext uri="{FF2B5EF4-FFF2-40B4-BE49-F238E27FC236}">
                  <a16:creationId xmlns:a16="http://schemas.microsoft.com/office/drawing/2014/main" id="{763C684A-B6D1-425F-BC50-704FD949DD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9076" y="4304816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89D65C80-6674-4046-A0BB-C7A40214B5E0}"/>
                </a:ext>
              </a:extLst>
            </p:cNvPr>
            <p:cNvCxnSpPr>
              <a:cxnSpLocks/>
            </p:cNvCxnSpPr>
            <p:nvPr/>
          </p:nvCxnSpPr>
          <p:spPr>
            <a:xfrm>
              <a:off x="8831031" y="5180055"/>
              <a:ext cx="3119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BE19D07C-34BE-48B8-A21E-0C6EDA8E7BFE}"/>
                </a:ext>
              </a:extLst>
            </p:cNvPr>
            <p:cNvSpPr txBox="1"/>
            <p:nvPr/>
          </p:nvSpPr>
          <p:spPr>
            <a:xfrm>
              <a:off x="11717721" y="4904367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30" name="CaixaDeTexto 129">
              <a:extLst>
                <a:ext uri="{FF2B5EF4-FFF2-40B4-BE49-F238E27FC236}">
                  <a16:creationId xmlns:a16="http://schemas.microsoft.com/office/drawing/2014/main" id="{120B0F6E-4580-4D41-801D-D5A765B3EFC7}"/>
                </a:ext>
              </a:extLst>
            </p:cNvPr>
            <p:cNvSpPr txBox="1"/>
            <p:nvPr/>
          </p:nvSpPr>
          <p:spPr>
            <a:xfrm>
              <a:off x="10250601" y="3434343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6BD0C39F-9DCE-4E9B-A4BA-0E89B52A48D5}"/>
                </a:ext>
              </a:extLst>
            </p:cNvPr>
            <p:cNvSpPr txBox="1"/>
            <p:nvPr/>
          </p:nvSpPr>
          <p:spPr>
            <a:xfrm>
              <a:off x="9267704" y="6105819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32" name="Arco 131">
              <a:extLst>
                <a:ext uri="{FF2B5EF4-FFF2-40B4-BE49-F238E27FC236}">
                  <a16:creationId xmlns:a16="http://schemas.microsoft.com/office/drawing/2014/main" id="{353FB5D5-0B52-4F13-ADE7-30B6E5BFC35C}"/>
                </a:ext>
              </a:extLst>
            </p:cNvPr>
            <p:cNvSpPr/>
            <p:nvPr/>
          </p:nvSpPr>
          <p:spPr>
            <a:xfrm rot="10800000">
              <a:off x="9267704" y="3969188"/>
              <a:ext cx="1796225" cy="5344376"/>
            </a:xfrm>
            <a:prstGeom prst="arc">
              <a:avLst>
                <a:gd name="adj1" fmla="val 3790678"/>
                <a:gd name="adj2" fmla="val 703794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Arco 132">
              <a:extLst>
                <a:ext uri="{FF2B5EF4-FFF2-40B4-BE49-F238E27FC236}">
                  <a16:creationId xmlns:a16="http://schemas.microsoft.com/office/drawing/2014/main" id="{191662D2-76C2-4B0A-B6EF-613AF0475835}"/>
                </a:ext>
              </a:extLst>
            </p:cNvPr>
            <p:cNvSpPr/>
            <p:nvPr/>
          </p:nvSpPr>
          <p:spPr>
            <a:xfrm rot="10800000">
              <a:off x="9835627" y="3969188"/>
              <a:ext cx="675093" cy="5344376"/>
            </a:xfrm>
            <a:prstGeom prst="arc">
              <a:avLst>
                <a:gd name="adj1" fmla="val 4521701"/>
                <a:gd name="adj2" fmla="val 5894519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E27FEA02-AF06-4543-9D84-70E9C539A2AE}"/>
                </a:ext>
              </a:extLst>
            </p:cNvPr>
            <p:cNvSpPr/>
            <p:nvPr/>
          </p:nvSpPr>
          <p:spPr>
            <a:xfrm>
              <a:off x="9417614" y="4873951"/>
              <a:ext cx="1518188" cy="62459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75B02933-2207-4F5A-9E3D-42EC9731D6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08193" y="3216489"/>
              <a:ext cx="1543217" cy="184102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634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A46C0CC-1454-4905-8D56-9FF1989813EA}"/>
              </a:ext>
            </a:extLst>
          </p:cNvPr>
          <p:cNvGrpSpPr/>
          <p:nvPr/>
        </p:nvGrpSpPr>
        <p:grpSpPr>
          <a:xfrm>
            <a:off x="433147" y="284891"/>
            <a:ext cx="4426227" cy="3578088"/>
            <a:chOff x="278296" y="225286"/>
            <a:chExt cx="4426227" cy="3578088"/>
          </a:xfrm>
        </p:grpSpPr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D2784D9A-5258-4BC3-8737-045827B54631}"/>
                </a:ext>
              </a:extLst>
            </p:cNvPr>
            <p:cNvCxnSpPr>
              <a:cxnSpLocks/>
            </p:cNvCxnSpPr>
            <p:nvPr/>
          </p:nvCxnSpPr>
          <p:spPr>
            <a:xfrm>
              <a:off x="278296" y="2279373"/>
              <a:ext cx="442622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69AA6A27-15A7-42C0-974B-725B9AB24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2435" y="225286"/>
              <a:ext cx="0" cy="35780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6A863DF1-233E-4A5E-9BF2-D612438267B7}"/>
                </a:ext>
              </a:extLst>
            </p:cNvPr>
            <p:cNvSpPr/>
            <p:nvPr/>
          </p:nvSpPr>
          <p:spPr>
            <a:xfrm>
              <a:off x="738147" y="988943"/>
              <a:ext cx="3564835" cy="2580860"/>
            </a:xfrm>
            <a:custGeom>
              <a:avLst/>
              <a:gdLst>
                <a:gd name="connsiteX0" fmla="*/ 0 w 3564835"/>
                <a:gd name="connsiteY0" fmla="*/ 1147773 h 2580860"/>
                <a:gd name="connsiteX1" fmla="*/ 848139 w 3564835"/>
                <a:gd name="connsiteY1" fmla="*/ 2552503 h 2580860"/>
                <a:gd name="connsiteX2" fmla="*/ 1974574 w 3564835"/>
                <a:gd name="connsiteY2" fmla="*/ 8086 h 2580860"/>
                <a:gd name="connsiteX3" fmla="*/ 2835965 w 3564835"/>
                <a:gd name="connsiteY3" fmla="*/ 1717616 h 2580860"/>
                <a:gd name="connsiteX4" fmla="*/ 3564835 w 3564835"/>
                <a:gd name="connsiteY4" fmla="*/ 895981 h 25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835" h="2580860">
                  <a:moveTo>
                    <a:pt x="0" y="1147773"/>
                  </a:moveTo>
                  <a:cubicBezTo>
                    <a:pt x="259521" y="1945112"/>
                    <a:pt x="519043" y="2742451"/>
                    <a:pt x="848139" y="2552503"/>
                  </a:cubicBezTo>
                  <a:cubicBezTo>
                    <a:pt x="1177235" y="2362555"/>
                    <a:pt x="1643270" y="147234"/>
                    <a:pt x="1974574" y="8086"/>
                  </a:cubicBezTo>
                  <a:cubicBezTo>
                    <a:pt x="2305878" y="-131062"/>
                    <a:pt x="2570922" y="1569634"/>
                    <a:pt x="2835965" y="1717616"/>
                  </a:cubicBezTo>
                  <a:cubicBezTo>
                    <a:pt x="3101009" y="1865599"/>
                    <a:pt x="3332922" y="1380790"/>
                    <a:pt x="3564835" y="89598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120E2A3-7867-4394-838C-41E6F10E6B81}"/>
                </a:ext>
              </a:extLst>
            </p:cNvPr>
            <p:cNvSpPr txBox="1"/>
            <p:nvPr/>
          </p:nvSpPr>
          <p:spPr>
            <a:xfrm>
              <a:off x="4450524" y="2024298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2397D7E-B9F6-4A33-A501-A9DD7497A596}"/>
                </a:ext>
              </a:extLst>
            </p:cNvPr>
            <p:cNvSpPr txBox="1"/>
            <p:nvPr/>
          </p:nvSpPr>
          <p:spPr>
            <a:xfrm>
              <a:off x="2142434" y="266360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A2F6927-C21C-459B-97DC-FABB7231F745}"/>
                </a:ext>
              </a:extLst>
            </p:cNvPr>
            <p:cNvSpPr txBox="1"/>
            <p:nvPr/>
          </p:nvSpPr>
          <p:spPr>
            <a:xfrm>
              <a:off x="2633360" y="743376"/>
              <a:ext cx="4116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7BD16012-BCD1-40AA-8032-7267FB3250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2623" y="881678"/>
              <a:ext cx="1062301" cy="535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Losango 19">
              <a:extLst>
                <a:ext uri="{FF2B5EF4-FFF2-40B4-BE49-F238E27FC236}">
                  <a16:creationId xmlns:a16="http://schemas.microsoft.com/office/drawing/2014/main" id="{B93AF8BD-69FB-43A9-9204-C529AA11CAEC}"/>
                </a:ext>
              </a:extLst>
            </p:cNvPr>
            <p:cNvSpPr/>
            <p:nvPr/>
          </p:nvSpPr>
          <p:spPr>
            <a:xfrm rot="1160957">
              <a:off x="2995500" y="1257516"/>
              <a:ext cx="157904" cy="160102"/>
            </a:xfrm>
            <a:prstGeom prst="diamond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3C11CFB-F0DF-4476-8F81-297B1B796530}"/>
                </a:ext>
              </a:extLst>
            </p:cNvPr>
            <p:cNvSpPr/>
            <p:nvPr/>
          </p:nvSpPr>
          <p:spPr>
            <a:xfrm>
              <a:off x="3051592" y="13147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3AC9BC1-B3F1-40C6-9DF0-D07E29483374}"/>
              </a:ext>
            </a:extLst>
          </p:cNvPr>
          <p:cNvGrpSpPr/>
          <p:nvPr/>
        </p:nvGrpSpPr>
        <p:grpSpPr>
          <a:xfrm>
            <a:off x="5660230" y="325965"/>
            <a:ext cx="3140689" cy="5879221"/>
            <a:chOff x="5545702" y="686238"/>
            <a:chExt cx="3140689" cy="5879221"/>
          </a:xfrm>
        </p:grpSpPr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75E31A67-454A-4859-A710-82129713D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3747" y="1556711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12B1E123-CB99-4D11-88A5-E022F23A5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011" y="732012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319B8E88-B7CC-48D8-BBF5-147857A7DA87}"/>
                </a:ext>
              </a:extLst>
            </p:cNvPr>
            <p:cNvCxnSpPr>
              <a:cxnSpLocks/>
            </p:cNvCxnSpPr>
            <p:nvPr/>
          </p:nvCxnSpPr>
          <p:spPr>
            <a:xfrm>
              <a:off x="5545702" y="2431950"/>
              <a:ext cx="3119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0D32FB05-D881-4453-8732-88A08EFF2269}"/>
                </a:ext>
              </a:extLst>
            </p:cNvPr>
            <p:cNvSpPr txBox="1"/>
            <p:nvPr/>
          </p:nvSpPr>
          <p:spPr>
            <a:xfrm>
              <a:off x="8432392" y="2156262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93954CC0-BA68-4A8F-859F-6AB4C6DF10ED}"/>
                </a:ext>
              </a:extLst>
            </p:cNvPr>
            <p:cNvSpPr txBox="1"/>
            <p:nvPr/>
          </p:nvSpPr>
          <p:spPr>
            <a:xfrm>
              <a:off x="6965272" y="686238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6F9E568D-CC17-474D-9423-F70B43D233AA}"/>
                </a:ext>
              </a:extLst>
            </p:cNvPr>
            <p:cNvSpPr txBox="1"/>
            <p:nvPr/>
          </p:nvSpPr>
          <p:spPr>
            <a:xfrm>
              <a:off x="5982375" y="3357714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8" name="Arco 27">
              <a:extLst>
                <a:ext uri="{FF2B5EF4-FFF2-40B4-BE49-F238E27FC236}">
                  <a16:creationId xmlns:a16="http://schemas.microsoft.com/office/drawing/2014/main" id="{4D1C8E64-B7B4-48A1-9CEA-7A79CE48BEB2}"/>
                </a:ext>
              </a:extLst>
            </p:cNvPr>
            <p:cNvSpPr/>
            <p:nvPr/>
          </p:nvSpPr>
          <p:spPr>
            <a:xfrm rot="10800000">
              <a:off x="5982375" y="1221083"/>
              <a:ext cx="1796225" cy="5344376"/>
            </a:xfrm>
            <a:prstGeom prst="arc">
              <a:avLst>
                <a:gd name="adj1" fmla="val 3790678"/>
                <a:gd name="adj2" fmla="val 703794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Arco 28">
              <a:extLst>
                <a:ext uri="{FF2B5EF4-FFF2-40B4-BE49-F238E27FC236}">
                  <a16:creationId xmlns:a16="http://schemas.microsoft.com/office/drawing/2014/main" id="{7F6368A9-6875-44D7-B700-17019113B2D8}"/>
                </a:ext>
              </a:extLst>
            </p:cNvPr>
            <p:cNvSpPr/>
            <p:nvPr/>
          </p:nvSpPr>
          <p:spPr>
            <a:xfrm rot="10800000">
              <a:off x="6550298" y="1221083"/>
              <a:ext cx="675093" cy="5344376"/>
            </a:xfrm>
            <a:prstGeom prst="arc">
              <a:avLst>
                <a:gd name="adj1" fmla="val 4521701"/>
                <a:gd name="adj2" fmla="val 5894519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795E664D-D9EB-4F0B-9217-059BBED95C6E}"/>
                </a:ext>
              </a:extLst>
            </p:cNvPr>
            <p:cNvSpPr/>
            <p:nvPr/>
          </p:nvSpPr>
          <p:spPr>
            <a:xfrm>
              <a:off x="6132285" y="2125846"/>
              <a:ext cx="1518188" cy="62459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Losango 36">
              <a:extLst>
                <a:ext uri="{FF2B5EF4-FFF2-40B4-BE49-F238E27FC236}">
                  <a16:creationId xmlns:a16="http://schemas.microsoft.com/office/drawing/2014/main" id="{C0823E9E-B1D5-47A4-9DAD-E3B2E6F18FC3}"/>
                </a:ext>
              </a:extLst>
            </p:cNvPr>
            <p:cNvSpPr/>
            <p:nvPr/>
          </p:nvSpPr>
          <p:spPr>
            <a:xfrm rot="1702977">
              <a:off x="6198718" y="1032216"/>
              <a:ext cx="1518188" cy="1441952"/>
            </a:xfrm>
            <a:prstGeom prst="diamond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A99486D6-85AA-4C42-8656-70B5084D1B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5288" y="932459"/>
              <a:ext cx="1738008" cy="193774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F0E8F9E-E50C-4DB0-9CBC-0E5F6388B9FB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V="1">
              <a:off x="6736519" y="686238"/>
              <a:ext cx="355753" cy="265208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8" name="Imagem 37">
            <a:extLst>
              <a:ext uri="{FF2B5EF4-FFF2-40B4-BE49-F238E27FC236}">
                <a16:creationId xmlns:a16="http://schemas.microsoft.com/office/drawing/2014/main" id="{563B0D06-0CCE-4975-A2ED-CA36DEF54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6" t="23192" r="44517" b="8434"/>
          <a:stretch/>
        </p:blipFill>
        <p:spPr>
          <a:xfrm>
            <a:off x="8436246" y="3512399"/>
            <a:ext cx="3088942" cy="305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73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287</Words>
  <Application>Microsoft Office PowerPoint</Application>
  <PresentationFormat>Widescreen</PresentationFormat>
  <Paragraphs>162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 Martins</dc:creator>
  <cp:lastModifiedBy>João Paulo Martins</cp:lastModifiedBy>
  <cp:revision>32</cp:revision>
  <dcterms:created xsi:type="dcterms:W3CDTF">2019-07-26T01:56:56Z</dcterms:created>
  <dcterms:modified xsi:type="dcterms:W3CDTF">2019-10-15T22:48:32Z</dcterms:modified>
</cp:coreProperties>
</file>