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1" r:id="rId3"/>
    <p:sldId id="270" r:id="rId4"/>
    <p:sldId id="263" r:id="rId5"/>
    <p:sldId id="267" r:id="rId6"/>
    <p:sldId id="288" r:id="rId7"/>
    <p:sldId id="289" r:id="rId8"/>
    <p:sldId id="290" r:id="rId9"/>
    <p:sldId id="291" r:id="rId10"/>
    <p:sldId id="264" r:id="rId11"/>
    <p:sldId id="265" r:id="rId12"/>
    <p:sldId id="293" r:id="rId13"/>
    <p:sldId id="268" r:id="rId14"/>
    <p:sldId id="280" r:id="rId15"/>
    <p:sldId id="262" r:id="rId16"/>
    <p:sldId id="271" r:id="rId17"/>
    <p:sldId id="274" r:id="rId18"/>
    <p:sldId id="275" r:id="rId19"/>
    <p:sldId id="292" r:id="rId20"/>
    <p:sldId id="279" r:id="rId21"/>
    <p:sldId id="272" r:id="rId22"/>
    <p:sldId id="282" r:id="rId23"/>
    <p:sldId id="283" r:id="rId24"/>
    <p:sldId id="284" r:id="rId25"/>
    <p:sldId id="281" r:id="rId26"/>
    <p:sldId id="276" r:id="rId27"/>
    <p:sldId id="278" r:id="rId28"/>
    <p:sldId id="287" r:id="rId29"/>
    <p:sldId id="286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 autoAdjust="0"/>
    <p:restoredTop sz="95781"/>
  </p:normalViewPr>
  <p:slideViewPr>
    <p:cSldViewPr snapToGrid="0">
      <p:cViewPr>
        <p:scale>
          <a:sx n="110" d="100"/>
          <a:sy n="110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23/05/22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3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97940-289E-3EC1-AFB4-6AD8DE801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" y="500973"/>
            <a:ext cx="2114654" cy="1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3066A-62F6-BA6A-D835-A060B2B2B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9" y="634757"/>
            <a:ext cx="10345335" cy="593113"/>
          </a:xfrm>
        </p:spPr>
        <p:txBody>
          <a:bodyPr anchor="t">
            <a:noAutofit/>
          </a:bodyPr>
          <a:lstStyle>
            <a:lvl1pPr algn="l">
              <a:defRPr sz="4000" b="1"/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10345335" cy="4198153"/>
          </a:xfrm>
        </p:spPr>
        <p:txBody>
          <a:bodyPr>
            <a:noAutofit/>
          </a:bodyPr>
          <a:lstStyle>
            <a:lvl1pPr marL="285750" indent="-285750" algn="l">
              <a:spcBef>
                <a:spcPts val="1600"/>
              </a:spcBef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95DB7-D525-DA59-4B15-B1BF0C826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27870"/>
            <a:ext cx="10347325" cy="68030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pt-PT" dirty="0" err="1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3AA5-EAE8-FF2C-511F-6533E572E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You want to play a computer game</a:t>
            </a:r>
          </a:p>
          <a:p>
            <a:pPr lvl="1"/>
            <a:r>
              <a:rPr lang="en-GB" dirty="0"/>
              <a:t>But it is a bit expensive</a:t>
            </a:r>
          </a:p>
          <a:p>
            <a:r>
              <a:rPr lang="en-GB" dirty="0"/>
              <a:t>You found a online crack</a:t>
            </a:r>
          </a:p>
          <a:p>
            <a:pPr lvl="1"/>
            <a:r>
              <a:rPr lang="en-GB" dirty="0"/>
              <a:t>That allows you to play the game for free</a:t>
            </a:r>
          </a:p>
          <a:p>
            <a:r>
              <a:rPr lang="en-GB" dirty="0"/>
              <a:t>Who relates to this story?</a:t>
            </a:r>
          </a:p>
        </p:txBody>
      </p:sp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5BAE29-6B1A-52F6-D1D4-B6B3096C4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558" r="624" b="1667"/>
          <a:stretch/>
        </p:blipFill>
        <p:spPr>
          <a:xfrm>
            <a:off x="2922233" y="1322573"/>
            <a:ext cx="6347534" cy="49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a POC (proof-of-concept)</a:t>
            </a:r>
          </a:p>
        </p:txBody>
      </p:sp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ke shareable snapshots of a folder tree with Snap2HTML | BetaNews">
            <a:extLst>
              <a:ext uri="{FF2B5EF4-FFF2-40B4-BE49-F238E27FC236}">
                <a16:creationId xmlns:a16="http://schemas.microsoft.com/office/drawing/2014/main" id="{FA25E25A-5521-A82C-F55D-33BCF663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2" y="2059856"/>
            <a:ext cx="3260136" cy="2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1446128-0D2D-57E8-8B44-6AFC6D9ACED1}"/>
              </a:ext>
            </a:extLst>
          </p:cNvPr>
          <p:cNvSpPr/>
          <p:nvPr/>
        </p:nvSpPr>
        <p:spPr>
          <a:xfrm>
            <a:off x="5794744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File Manager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3ADA8E-7B65-0953-4C67-F18598BCD7DC}"/>
              </a:ext>
            </a:extLst>
          </p:cNvPr>
          <p:cNvSpPr/>
          <p:nvPr/>
        </p:nvSpPr>
        <p:spPr>
          <a:xfrm>
            <a:off x="5794744" y="4634694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Crypto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6FFEBB7-1E3E-53A4-C70F-56B86D3B71C3}"/>
              </a:ext>
            </a:extLst>
          </p:cNvPr>
          <p:cNvSpPr/>
          <p:nvPr/>
        </p:nvSpPr>
        <p:spPr>
          <a:xfrm>
            <a:off x="8658882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Rescue Generator</a:t>
            </a:r>
          </a:p>
        </p:txBody>
      </p:sp>
      <p:sp>
        <p:nvSpPr>
          <p:cNvPr id="16" name="Seta para a Esquerda e para a Direita 15">
            <a:extLst>
              <a:ext uri="{FF2B5EF4-FFF2-40B4-BE49-F238E27FC236}">
                <a16:creationId xmlns:a16="http://schemas.microsoft.com/office/drawing/2014/main" id="{D923BF12-F6FE-2315-D571-842E1DE2A31B}"/>
              </a:ext>
            </a:extLst>
          </p:cNvPr>
          <p:cNvSpPr/>
          <p:nvPr/>
        </p:nvSpPr>
        <p:spPr>
          <a:xfrm>
            <a:off x="3814022" y="3043238"/>
            <a:ext cx="1764000" cy="4680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93490"/>
                </a:solidFill>
              </a:rPr>
              <a:t>Read/write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DD7EEF5-1CED-A2C3-E6C9-5E0C3A29F97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94882" y="3761766"/>
            <a:ext cx="0" cy="872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830AADD-26AE-26A6-F346-9B8920632D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95019" y="3275991"/>
            <a:ext cx="66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80D6197-D1E4-672C-E09F-5541EBBEF40B}"/>
              </a:ext>
            </a:extLst>
          </p:cNvPr>
          <p:cNvSpPr/>
          <p:nvPr/>
        </p:nvSpPr>
        <p:spPr>
          <a:xfrm>
            <a:off x="5681330" y="2658140"/>
            <a:ext cx="5302103" cy="3072809"/>
          </a:xfrm>
          <a:prstGeom prst="roundRect">
            <a:avLst>
              <a:gd name="adj" fmla="val 4276"/>
            </a:avLst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Crack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A3AD0-1F22-6AE2-D1BB-EABAFC21DF48}"/>
              </a:ext>
            </a:extLst>
          </p:cNvPr>
          <p:cNvSpPr txBox="1"/>
          <p:nvPr/>
        </p:nvSpPr>
        <p:spPr>
          <a:xfrm>
            <a:off x="1208567" y="4875279"/>
            <a:ext cx="251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will not create an executable from 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Entry point</a:t>
            </a:r>
          </a:p>
          <a:p>
            <a:r>
              <a:rPr lang="en-GB" dirty="0"/>
              <a:t>Find files</a:t>
            </a:r>
          </a:p>
          <a:p>
            <a:r>
              <a:rPr lang="en-GB" dirty="0"/>
              <a:t>Call encryption methods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Write rescue note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Cracker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7AE1D7-3F7F-2DBF-212E-6F635DF2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989090"/>
            <a:ext cx="5183188" cy="35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Gets system root</a:t>
            </a:r>
          </a:p>
          <a:p>
            <a:pPr lvl="1"/>
            <a:r>
              <a:rPr lang="en-GB" dirty="0"/>
              <a:t>Linux (/) or Windows (all drives)</a:t>
            </a:r>
          </a:p>
          <a:p>
            <a:r>
              <a:rPr lang="en-GB" dirty="0"/>
              <a:t>Removes files</a:t>
            </a:r>
          </a:p>
          <a:p>
            <a:pPr lvl="1"/>
            <a:r>
              <a:rPr lang="en-GB" dirty="0"/>
              <a:t>Method comment in our example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File Manager module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4C2F613-8A2A-325D-6950-7419CED9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6" y="3531129"/>
            <a:ext cx="6583442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Writes a TXT file in each directory </a:t>
            </a:r>
          </a:p>
          <a:p>
            <a:pPr lvl="1"/>
            <a:r>
              <a:rPr lang="en-GB" dirty="0"/>
              <a:t>with a rescue message</a:t>
            </a:r>
          </a:p>
          <a:p>
            <a:r>
              <a:rPr lang="en-GB" dirty="0"/>
              <a:t>Simulates the encryption</a:t>
            </a:r>
          </a:p>
          <a:p>
            <a:pPr lvl="1"/>
            <a:r>
              <a:rPr lang="en-GB" dirty="0"/>
              <a:t>prints a message in the console</a:t>
            </a:r>
          </a:p>
          <a:p>
            <a:r>
              <a:rPr lang="en-GB" dirty="0"/>
              <a:t>In real scenario</a:t>
            </a:r>
          </a:p>
          <a:p>
            <a:pPr lvl="1"/>
            <a:r>
              <a:rPr lang="en-GB" dirty="0"/>
              <a:t>AES combined with RSA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Rescue Generator and Crypto modules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64CA-2F00-CF27-8814-E01844C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103"/>
            <a:ext cx="4509248" cy="75702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31563E1-21E4-BB96-48A7-8FD0D5934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74" y="3224124"/>
            <a:ext cx="597290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Dangerous code</a:t>
            </a:r>
          </a:p>
          <a:p>
            <a:pPr lvl="1"/>
            <a:r>
              <a:rPr lang="en-GB" dirty="0"/>
              <a:t>only use inside VM or to encrypt files in a controlled directory</a:t>
            </a:r>
          </a:p>
          <a:p>
            <a:r>
              <a:rPr lang="en-GB" dirty="0"/>
              <a:t>Fernet</a:t>
            </a:r>
          </a:p>
          <a:p>
            <a:pPr lvl="1"/>
            <a:r>
              <a:rPr lang="en-GB" dirty="0"/>
              <a:t>symmetric encryption method</a:t>
            </a:r>
          </a:p>
          <a:p>
            <a:pPr lvl="1"/>
            <a:r>
              <a:rPr lang="pt-PT" dirty="0"/>
              <a:t>uses 128-bit AES in CBC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PKCS7 </a:t>
            </a:r>
            <a:r>
              <a:rPr lang="pt-PT" dirty="0" err="1"/>
              <a:t>padding</a:t>
            </a:r>
            <a:endParaRPr lang="pt-PT" dirty="0"/>
          </a:p>
          <a:p>
            <a:pPr lvl="2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ok!</a:t>
            </a:r>
          </a:p>
          <a:p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Crypto module with encryption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52315B-926B-B00D-BBB5-62B5801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6" y="4253418"/>
            <a:ext cx="5498028" cy="18004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A4E5EA9-186E-8B5E-CB68-9469E041BFFC}"/>
              </a:ext>
            </a:extLst>
          </p:cNvPr>
          <p:cNvSpPr/>
          <p:nvPr/>
        </p:nvSpPr>
        <p:spPr>
          <a:xfrm>
            <a:off x="3346986" y="4627084"/>
            <a:ext cx="652137" cy="3415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8B507-EC74-6C01-626D-DAA7EA055B55}"/>
              </a:ext>
            </a:extLst>
          </p:cNvPr>
          <p:cNvSpPr txBox="1"/>
          <p:nvPr/>
        </p:nvSpPr>
        <p:spPr>
          <a:xfrm>
            <a:off x="838200" y="4691958"/>
            <a:ext cx="210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Protect this key with asymmetric algorithm like RSA</a:t>
            </a:r>
          </a:p>
        </p:txBody>
      </p:sp>
    </p:spTree>
    <p:extLst>
      <p:ext uri="{BB962C8B-B14F-4D97-AF65-F5344CB8AC3E}">
        <p14:creationId xmlns:p14="http://schemas.microsoft.com/office/powerpoint/2010/main" val="281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133808" y="1317503"/>
            <a:ext cx="7757295" cy="49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read to a bytes-like object</a:t>
            </a:r>
          </a:p>
          <a:p>
            <a:r>
              <a:rPr lang="en-GB" dirty="0"/>
              <a:t>Converted to base64</a:t>
            </a:r>
          </a:p>
          <a:p>
            <a:r>
              <a:rPr lang="en-GB" dirty="0"/>
              <a:t>Revert process to execute</a:t>
            </a:r>
          </a:p>
          <a:p>
            <a:pPr lvl="1"/>
            <a:r>
              <a:rPr lang="en-GB" dirty="0"/>
              <a:t>using eval()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base64 technique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F48BB3E-DBE0-3ED4-F147-2A03B03D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5" y="3493858"/>
            <a:ext cx="6976515" cy="143226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32E93F4-94B0-1482-DF7A-8841FFAD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4" y="5086068"/>
            <a:ext cx="3572072" cy="9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pyminifier</a:t>
            </a:r>
            <a:r>
              <a:rPr lang="en-GB" dirty="0"/>
              <a:t> good starting point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pyminifier</a:t>
            </a:r>
            <a:r>
              <a:rPr lang="en-GB" dirty="0"/>
              <a:t> --obfuscate --</a:t>
            </a:r>
            <a:r>
              <a:rPr lang="en-GB" dirty="0" err="1"/>
              <a:t>nonlatin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Pyminifier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4277371"/>
            <a:ext cx="2149896" cy="125686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1F092B6-C8B8-04FC-3921-0E5EAB82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06" y="4181473"/>
            <a:ext cx="1854987" cy="1448657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2613695-888C-6140-7C3B-6464EFD6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4" y="4181473"/>
            <a:ext cx="1751893" cy="145049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3965097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DD093B6-4F87-DACB-AC1F-F5A45B6EFE73}"/>
              </a:ext>
            </a:extLst>
          </p:cNvPr>
          <p:cNvCxnSpPr/>
          <p:nvPr/>
        </p:nvCxnSpPr>
        <p:spPr>
          <a:xfrm>
            <a:off x="7394771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1213805" y="553423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4832490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F140-E058-A3DC-D8C3-C22869775B2C}"/>
              </a:ext>
            </a:extLst>
          </p:cNvPr>
          <p:cNvSpPr txBox="1"/>
          <p:nvPr/>
        </p:nvSpPr>
        <p:spPr>
          <a:xfrm>
            <a:off x="8069954" y="5534233"/>
            <a:ext cx="2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 and fixed</a:t>
            </a:r>
          </a:p>
        </p:txBody>
      </p:sp>
    </p:spTree>
    <p:extLst>
      <p:ext uri="{BB962C8B-B14F-4D97-AF65-F5344CB8AC3E}">
        <p14:creationId xmlns:p14="http://schemas.microsoft.com/office/powerpoint/2010/main" val="32067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pyminify</a:t>
            </a:r>
            <a:r>
              <a:rPr lang="en-GB" dirty="0"/>
              <a:t> is an alternative</a:t>
            </a:r>
          </a:p>
          <a:p>
            <a:pPr lvl="1"/>
            <a:r>
              <a:rPr lang="en-GB" dirty="0"/>
              <a:t>pip install python-</a:t>
            </a:r>
            <a:r>
              <a:rPr lang="en-GB" dirty="0" err="1"/>
              <a:t>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pyminify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Pymimify</a:t>
            </a:r>
            <a:r>
              <a:rPr lang="en-GB" dirty="0"/>
              <a:t> (alternative)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9" y="4269517"/>
            <a:ext cx="2149896" cy="125686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5773863" y="4685288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2720796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7612932" y="5526379"/>
            <a:ext cx="301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Minified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BCBC0-60F8-638C-377D-41605160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2" y="4269517"/>
            <a:ext cx="3011911" cy="6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Centralise the code into a single file</a:t>
            </a:r>
          </a:p>
          <a:p>
            <a:pPr lvl="1"/>
            <a:r>
              <a:rPr lang="en-GB" dirty="0"/>
              <a:t>manually</a:t>
            </a:r>
          </a:p>
          <a:p>
            <a:r>
              <a:rPr lang="en-GB" dirty="0" err="1"/>
              <a:t>pyminify</a:t>
            </a:r>
            <a:endParaRPr lang="en-GB" dirty="0"/>
          </a:p>
          <a:p>
            <a:pPr lvl="1"/>
            <a:r>
              <a:rPr lang="en-GB" dirty="0"/>
              <a:t>to minimize the code</a:t>
            </a:r>
          </a:p>
          <a:p>
            <a:r>
              <a:rPr lang="en-GB" dirty="0"/>
              <a:t>Base64</a:t>
            </a:r>
          </a:p>
          <a:p>
            <a:pPr lvl="1"/>
            <a:r>
              <a:rPr lang="en-GB" dirty="0"/>
              <a:t>several rounds with creative techniques</a:t>
            </a:r>
          </a:p>
          <a:p>
            <a:pPr lvl="2"/>
            <a:r>
              <a:rPr lang="en-GB" dirty="0" err="1"/>
              <a:t>obfuscatorStageOne.py</a:t>
            </a:r>
            <a:r>
              <a:rPr lang="en-GB" dirty="0"/>
              <a:t> and </a:t>
            </a:r>
            <a:r>
              <a:rPr lang="en-GB" dirty="0" err="1"/>
              <a:t>obfuscatorStageTwo.py</a:t>
            </a:r>
            <a:r>
              <a:rPr lang="en-GB" dirty="0"/>
              <a:t> </a:t>
            </a:r>
          </a:p>
          <a:p>
            <a:r>
              <a:rPr lang="en-GB" dirty="0"/>
              <a:t>Dummy code</a:t>
            </a:r>
          </a:p>
          <a:p>
            <a:pPr lvl="1"/>
            <a:r>
              <a:rPr lang="en-GB" dirty="0"/>
              <a:t>just to create </a:t>
            </a:r>
            <a:r>
              <a:rPr lang="en-GB" i="1" dirty="0"/>
              <a:t>chaos</a:t>
            </a:r>
            <a:r>
              <a:rPr lang="en-GB" dirty="0"/>
              <a:t> in during analysis</a:t>
            </a:r>
          </a:p>
          <a:p>
            <a:pPr lvl="2"/>
            <a:r>
              <a:rPr lang="en-GB" dirty="0" err="1"/>
              <a:t>obfuscatorStageThree.py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282791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47539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Do not reuse code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Neither toolkits, that is for Lammers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Define an architecture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It is software, so it should be planned like a software</a:t>
            </a:r>
          </a:p>
          <a:p>
            <a:r>
              <a:rPr lang="en-GB" b="1" dirty="0"/>
              <a:t>Use Virtual Machine</a:t>
            </a:r>
          </a:p>
          <a:p>
            <a:pPr lvl="1"/>
            <a:r>
              <a:rPr lang="en-GB" b="1" dirty="0"/>
              <a:t>Disconnected from the web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But for this workshop, we can use your local computer</a:t>
            </a:r>
          </a:p>
          <a:p>
            <a:pPr lvl="2"/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58749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Beautify code</a:t>
            </a:r>
          </a:p>
          <a:p>
            <a:pPr lvl="1"/>
            <a:r>
              <a:rPr lang="en-GB" dirty="0"/>
              <a:t>Online tools would help</a:t>
            </a:r>
          </a:p>
          <a:p>
            <a:pPr lvl="1"/>
            <a:r>
              <a:rPr lang="en-GB" dirty="0"/>
              <a:t>VS Code extensions</a:t>
            </a:r>
          </a:p>
          <a:p>
            <a:r>
              <a:rPr lang="en-GB" dirty="0"/>
              <a:t>Convert eval() functions</a:t>
            </a:r>
          </a:p>
          <a:p>
            <a:pPr lvl="1"/>
            <a:r>
              <a:rPr lang="en-GB" dirty="0"/>
              <a:t>to print()/</a:t>
            </a:r>
            <a:r>
              <a:rPr lang="en-GB" dirty="0" err="1"/>
              <a:t>console.logs</a:t>
            </a:r>
            <a:r>
              <a:rPr lang="en-GB" dirty="0"/>
              <a:t>()</a:t>
            </a:r>
          </a:p>
          <a:p>
            <a:r>
              <a:rPr lang="en-GB" dirty="0"/>
              <a:t>Save files in each stage</a:t>
            </a:r>
          </a:p>
          <a:p>
            <a:r>
              <a:rPr lang="en-GB" dirty="0"/>
              <a:t>That’s it!</a:t>
            </a:r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0464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13582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312282" y="1376059"/>
            <a:ext cx="7567435" cy="48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Most important: to have fun…</a:t>
            </a:r>
          </a:p>
          <a:p>
            <a:pPr lvl="1"/>
            <a:r>
              <a:rPr lang="en-GB" dirty="0"/>
              <a:t>the famous cliché</a:t>
            </a:r>
          </a:p>
          <a:p>
            <a:r>
              <a:rPr lang="en-GB" dirty="0"/>
              <a:t>Understand the behaviour of a malware</a:t>
            </a:r>
          </a:p>
          <a:p>
            <a:r>
              <a:rPr lang="en-GB" dirty="0"/>
              <a:t>Create a very simple malware</a:t>
            </a:r>
          </a:p>
          <a:p>
            <a:pPr lvl="1"/>
            <a:r>
              <a:rPr lang="en-GB" dirty="0"/>
              <a:t>that will be inoffensive (or not)</a:t>
            </a:r>
          </a:p>
          <a:p>
            <a:r>
              <a:rPr lang="en-GB" dirty="0"/>
              <a:t>Understand malware analysis</a:t>
            </a:r>
          </a:p>
          <a:p>
            <a:pPr lvl="1"/>
            <a:endParaRPr lang="en-GB" dirty="0"/>
          </a:p>
        </p:txBody>
      </p:sp>
      <p:pic>
        <p:nvPicPr>
          <p:cNvPr id="1028" name="Picture 4" descr="Free Target And Goal Icon, Symbol. PNG, SVG Download.">
            <a:extLst>
              <a:ext uri="{FF2B5EF4-FFF2-40B4-BE49-F238E27FC236}">
                <a16:creationId xmlns:a16="http://schemas.microsoft.com/office/drawing/2014/main" id="{D8F1E84C-DD45-106D-221B-ECB52F2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26" y="2503957"/>
            <a:ext cx="3719286" cy="37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Quick answer</a:t>
            </a:r>
          </a:p>
          <a:p>
            <a:pPr lvl="1"/>
            <a:r>
              <a:rPr lang="en-GB" dirty="0"/>
              <a:t>Software, with bad purposes</a:t>
            </a:r>
          </a:p>
          <a:p>
            <a:r>
              <a:rPr lang="en-GB" dirty="0"/>
              <a:t>Different types of malware</a:t>
            </a:r>
          </a:p>
          <a:p>
            <a:pPr lvl="1"/>
            <a:r>
              <a:rPr lang="en-GB" dirty="0"/>
              <a:t>Viruses, ransomware, trojan, spyware, worms</a:t>
            </a:r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Money, cyber-vandalism, hacktivism, cyber-war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2530320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2622548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DD889BA-8F78-A4EA-7EF5-B810AD040E9E}"/>
              </a:ext>
            </a:extLst>
          </p:cNvPr>
          <p:cNvCxnSpPr/>
          <p:nvPr/>
        </p:nvCxnSpPr>
        <p:spPr>
          <a:xfrm>
            <a:off x="1244906" y="3790947"/>
            <a:ext cx="96177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BE7B2F9-D1F2-0A82-ACFB-00BD330C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07" y="4407394"/>
            <a:ext cx="981074" cy="1308099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09F0853D-86C8-51F8-7665-87889C0C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8" y="4477586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BEDCE8BB-C518-BAE6-8700-FB7616849CC4}"/>
              </a:ext>
            </a:extLst>
          </p:cNvPr>
          <p:cNvSpPr/>
          <p:nvPr/>
        </p:nvSpPr>
        <p:spPr>
          <a:xfrm>
            <a:off x="3927127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FACB57C6-B774-722A-5770-92CB157FFBCF}"/>
              </a:ext>
            </a:extLst>
          </p:cNvPr>
          <p:cNvSpPr/>
          <p:nvPr/>
        </p:nvSpPr>
        <p:spPr>
          <a:xfrm>
            <a:off x="7748144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8A26539-532B-D40B-C236-2AE956C2F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420" y="4407394"/>
            <a:ext cx="981074" cy="130809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7E3E5F-2640-21A6-74F9-646B9E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27" y="4907280"/>
            <a:ext cx="565060" cy="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99AA0B-D043-C57B-1C8C-E7026705A750}"/>
              </a:ext>
            </a:extLst>
          </p:cNvPr>
          <p:cNvSpPr txBox="1"/>
          <p:nvPr/>
        </p:nvSpPr>
        <p:spPr>
          <a:xfrm>
            <a:off x="5247127" y="572619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Ransomware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9E36EA-5538-3F3E-E2AA-7D9A27346119}"/>
              </a:ext>
            </a:extLst>
          </p:cNvPr>
          <p:cNvSpPr txBox="1"/>
          <p:nvPr/>
        </p:nvSpPr>
        <p:spPr>
          <a:xfrm>
            <a:off x="1819271" y="572084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187CF-D8F3-3E4E-5D5E-81BD45B7C4A7}"/>
              </a:ext>
            </a:extLst>
          </p:cNvPr>
          <p:cNvSpPr txBox="1"/>
          <p:nvPr/>
        </p:nvSpPr>
        <p:spPr>
          <a:xfrm>
            <a:off x="8945696" y="5715493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Encrypted Files</a:t>
            </a:r>
          </a:p>
        </p:txBody>
      </p:sp>
    </p:spTree>
    <p:extLst>
      <p:ext uri="{BB962C8B-B14F-4D97-AF65-F5344CB8AC3E}">
        <p14:creationId xmlns:p14="http://schemas.microsoft.com/office/powerpoint/2010/main" val="85332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5169</TotalTime>
  <Words>764</Words>
  <Application>Microsoft Macintosh PowerPoint</Application>
  <PresentationFormat>Ecrã Panorâmico</PresentationFormat>
  <Paragraphs>173</Paragraphs>
  <Slides>29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What is a malware?</vt:lpstr>
      <vt:lpstr>So, what is a ransomware?</vt:lpstr>
      <vt:lpstr>So, what is a ransomware?</vt:lpstr>
      <vt:lpstr>So, what is a ransomware?</vt:lpstr>
      <vt:lpstr>So, what is a ransomware?</vt:lpstr>
      <vt:lpstr>A bit of context…</vt:lpstr>
      <vt:lpstr>A bit of context…</vt:lpstr>
      <vt:lpstr>A bit of context…</vt:lpstr>
      <vt:lpstr>Good practices</vt:lpstr>
      <vt:lpstr>Let’s make a malware</vt:lpstr>
      <vt:lpstr>Let’s make a malware</vt:lpstr>
      <vt:lpstr>Let’s make a malware</vt:lpstr>
      <vt:lpstr>Let’s make a malware</vt:lpstr>
      <vt:lpstr>Let’s make a malware</vt:lpstr>
      <vt:lpstr>Let’s make a malware</vt:lpstr>
      <vt:lpstr>Obfuscation</vt:lpstr>
      <vt:lpstr>Obfuscation</vt:lpstr>
      <vt:lpstr>Obfuscation</vt:lpstr>
      <vt:lpstr>Obfuscation</vt:lpstr>
      <vt:lpstr>Obfuscation</vt:lpstr>
      <vt:lpstr>Malware analysis</vt:lpstr>
      <vt:lpstr>Malware analysis</vt:lpstr>
      <vt:lpstr>Malware analysis</vt:lpstr>
      <vt:lpstr>Malware analysis</vt:lpstr>
      <vt:lpstr>Making virus just for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50</cp:revision>
  <dcterms:created xsi:type="dcterms:W3CDTF">2022-05-13T17:50:52Z</dcterms:created>
  <dcterms:modified xsi:type="dcterms:W3CDTF">2022-05-23T15:11:28Z</dcterms:modified>
</cp:coreProperties>
</file>