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8145"/>
    <a:srgbClr val="293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 autoAdjust="0"/>
    <p:restoredTop sz="79320"/>
  </p:normalViewPr>
  <p:slideViewPr>
    <p:cSldViewPr snapToGrid="0">
      <p:cViewPr>
        <p:scale>
          <a:sx n="82" d="100"/>
          <a:sy n="82" d="100"/>
        </p:scale>
        <p:origin x="27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3661-E68F-432A-A181-BA9A618B9166}" type="datetimeFigureOut">
              <a:rPr lang="pt-PT" smtClean="0"/>
              <a:t>16/05/22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1C96-AE65-4153-A540-555B06E2BF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2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27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EN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4A9E35-B252-44FA-9D1A-F86990BBD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717568"/>
            <a:ext cx="3406777" cy="5555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461412F-0DD4-4E92-81AE-9B8A56C6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3BE299A-B8D6-4E86-B24A-F1B779DD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EDB28C-6D14-4D06-9301-749D32DC12CC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D62AF1-705C-45E5-BF50-AF8B1FC14A6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2322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1A1D6-5CA1-4EDC-9C40-E470D7F2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C33D9B-B308-4E85-B542-102BA9771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69E529-C8B7-4D72-A838-79C5A199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DE9443-EFC9-428B-B983-D08B6C3E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DA99C3E-03EE-4380-B60C-B7E5ECFB0CFB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EBC7A26-697F-46A2-9B38-A6FE16D3D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C42391E-F013-4AD3-9CFF-C7035D88DFB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50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4DCF01-C2A4-4F0F-9663-6E8824B1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5309A4-6B9D-46B0-95A5-FE9F64C4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CF262B-6DC0-4499-90AC-4E51BF9E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5D0FA1D-BCE9-435D-AD5E-075FD8BC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4E8269-3478-4FE1-980A-F4FA98A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A2EFA58-3ED5-44D3-B923-B968297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E082DDC-47BB-4518-A61D-F3F36F916BF0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860C02-322E-4D59-86C4-8E20BC7C7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4771DCF-1FAD-4A2F-8AC5-567ABD510E3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67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C5168E-DFA0-4B42-84EC-BB20D7C8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643D57-0986-466B-B9DD-1419A1A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818FD93-E85F-4766-9CF5-7A318426B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822B9C1-469B-4F49-94C4-55CB1E8414F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D77851-49B3-4E54-8281-823258C1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634757"/>
            <a:ext cx="10345335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763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A62A-8EA9-405B-B4F2-E4A4606E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4DCF9-87A6-4072-8031-1FCF3BF9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B8C096-A560-4234-BBF1-B9E803E7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F05D13-99AF-4C6F-A25A-D5BB152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CA992A-3473-467A-B101-E66EAABE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B5E9DA3-7F52-4EC2-859D-69BC831C3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1394209-996F-457D-9B4A-C1A05CB3A478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54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65E6-53F3-4216-9AED-22F5BE6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3B309AF-412A-4D56-BB95-15380F50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3E5AA2-0F79-490B-8574-B6018707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0EC0C8-FD89-4BC2-94F6-6EE8F4D0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53D969-3071-4CD0-9E93-8F56C703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81B3BA-FA6E-4A9E-946B-88F5C68B12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EBC42E7-1DA3-40C4-B5E3-BE33B4851E3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96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DFC2D-2B2D-42E6-A47F-6486E850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585C5B-0C44-43A7-A8CF-874EF64E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10176-9688-40C6-B3DA-E8010A1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47BAF5-767B-41FE-8579-CBF37B9A42A6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D35D916-1BDE-4969-8C41-3276C4EE1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CDCEB69-D4A1-4842-BC6D-328B480A60C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86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46173-FFE6-4551-8922-5BE05FCF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335133-E8B9-48ED-9519-94E0B504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F60C04-D99E-4FE1-905B-883F53BB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387437-AE7A-4E34-BB04-71F4332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457F35-9391-42D2-90AA-1866D104F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8A0B2BA-A8ED-429A-B985-8F323BA32302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4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P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E20C560-2C1E-48B2-AF08-C8776D2E9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717471"/>
            <a:ext cx="3306849" cy="55632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9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48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orient="horz" pos="22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F5237C-13C0-4D87-8A1B-2006E2A66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634757"/>
            <a:ext cx="10345335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91492"/>
            <a:ext cx="10345335" cy="4195751"/>
          </a:xfrm>
        </p:spPr>
        <p:txBody>
          <a:bodyPr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lang="pt-PT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>
                <a:solidFill>
                  <a:schemeClr val="accent3">
                    <a:lumMod val="25000"/>
                  </a:schemeClr>
                </a:solidFill>
              </a:defRPr>
            </a:lvl2pPr>
            <a:lvl3pPr marL="1200150" indent="-285750" algn="l">
              <a:buFont typeface="Arial" panose="020B0604020202020204" pitchFamily="34" charset="0"/>
              <a:buChar char="•"/>
              <a:defRPr sz="1800">
                <a:solidFill>
                  <a:srgbClr val="293490"/>
                </a:solidFill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  <a:p>
            <a:pPr lvl="1"/>
            <a:r>
              <a:rPr lang="pt-PT" dirty="0"/>
              <a:t>Teste</a:t>
            </a:r>
          </a:p>
          <a:p>
            <a:pPr lvl="2"/>
            <a:r>
              <a:rPr lang="pt-PT" dirty="0"/>
              <a:t>Asas</a:t>
            </a:r>
          </a:p>
          <a:p>
            <a:pPr lvl="3"/>
            <a:r>
              <a:rPr lang="pt-PT" dirty="0" err="1"/>
              <a:t>sdsd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06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Obje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F5237C-13C0-4D87-8A1B-2006E2A66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143F59-D39B-4416-BDC3-EEC4269019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650" y="635000"/>
            <a:ext cx="3992563" cy="5551488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611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794FDAB2-7098-4314-AB2B-4FDF74AD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8684" y="1124835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1" name="Marcador de Posição da Imagem 6">
            <a:extLst>
              <a:ext uri="{FF2B5EF4-FFF2-40B4-BE49-F238E27FC236}">
                <a16:creationId xmlns:a16="http://schemas.microsoft.com/office/drawing/2014/main" id="{A4B2A0AB-EA86-4592-A25B-8903CB5FFD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13524" y="2358164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2" name="Marcador de Posição da Imagem 6">
            <a:extLst>
              <a:ext uri="{FF2B5EF4-FFF2-40B4-BE49-F238E27FC236}">
                <a16:creationId xmlns:a16="http://schemas.microsoft.com/office/drawing/2014/main" id="{360F6FB5-9B52-41E9-9F5D-D3CEEE8482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8684" y="3404782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4991E82-FCBC-46D7-9CB7-EE4087B47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C94DE3B6-2F8F-451C-828E-B4E0CF73747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F41534-1646-4275-B87A-B8B2AFF36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F390CBD-FAF9-4949-AAAB-74EA74BC28A5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69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BB4E-80BC-4524-8101-0AC4BCFD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953EA-2B02-49B0-894C-04A262E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78698B-715C-488C-AC85-9205F4A5083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DDEA35-E5D1-4B6C-AB19-805275CCD1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3" name="Marcador de Posição do Número do Diapositivo 5">
            <a:extLst>
              <a:ext uri="{FF2B5EF4-FFF2-40B4-BE49-F238E27FC236}">
                <a16:creationId xmlns:a16="http://schemas.microsoft.com/office/drawing/2014/main" id="{6BE43BA5-A917-4919-8E59-6818E8F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64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CE86B4-F7E1-42AE-8D9B-A9B2CE84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60A31-E6DC-4C22-B840-DC54489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3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AA638-7784-452F-8462-6BCB70D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817CB4-B0A0-4026-A89C-8C4274C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4568FE-EBB5-42E0-A6D7-3D7BEF983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808F5D7-4639-4FA9-8137-29862917D81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7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9FE50D-D22D-4DB6-AE23-B3292A11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18"/>
            <a:ext cx="10515600" cy="101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A5A4547-109A-46E0-A716-7B113BCD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329E30-E340-4251-927E-A4874851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E49E80-7498-40D7-94E8-DC25FE4A9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9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BF42A9F-69DD-4BDA-8A49-F9A43F876396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725C8D-4E04-49D3-87A2-1BB90652AC1C}"/>
              </a:ext>
            </a:extLst>
          </p:cNvPr>
          <p:cNvSpPr/>
          <p:nvPr userDrawn="1"/>
        </p:nvSpPr>
        <p:spPr>
          <a:xfrm>
            <a:off x="0" y="-1"/>
            <a:ext cx="12192000" cy="370938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3D1363-4C13-4C88-8C12-348CFA30EB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8"/>
          <a:stretch/>
        </p:blipFill>
        <p:spPr>
          <a:xfrm>
            <a:off x="11701057" y="-8491"/>
            <a:ext cx="357593" cy="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4" r:id="rId3"/>
    <p:sldLayoutId id="2147483650" r:id="rId4"/>
    <p:sldLayoutId id="2147483663" r:id="rId5"/>
    <p:sldLayoutId id="2147483662" r:id="rId6"/>
    <p:sldLayoutId id="2147483649" r:id="rId7"/>
    <p:sldLayoutId id="2147483655" r:id="rId8"/>
    <p:sldLayoutId id="2147483651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9670024" cy="1251748"/>
          </a:xfrm>
        </p:spPr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CyberSec</a:t>
            </a:r>
            <a:r>
              <a:rPr lang="pt-BR" dirty="0"/>
              <a:t> Week 2022, </a:t>
            </a:r>
            <a:r>
              <a:rPr lang="pt-BR" dirty="0" err="1"/>
              <a:t>organized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UAC</a:t>
            </a:r>
          </a:p>
          <a:p>
            <a:r>
              <a:rPr lang="pt-BR" b="1" dirty="0"/>
              <a:t>João Rafael Almeida &amp; Camila Fonseca</a:t>
            </a:r>
          </a:p>
        </p:txBody>
      </p:sp>
    </p:spTree>
    <p:extLst>
      <p:ext uri="{BB962C8B-B14F-4D97-AF65-F5344CB8AC3E}">
        <p14:creationId xmlns:p14="http://schemas.microsoft.com/office/powerpoint/2010/main" val="91113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Goals for today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Having fun…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Understand the behaviour of a malware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Create a very simple malware</a:t>
            </a:r>
          </a:p>
          <a:p>
            <a:pPr marL="971550" lvl="1" indent="-457200">
              <a:lnSpc>
                <a:spcPct val="100000"/>
              </a:lnSpc>
            </a:pPr>
            <a:r>
              <a:rPr lang="en-GB" dirty="0"/>
              <a:t>that will be inoffensive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1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You want to play a computer game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But it is a bit expensive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You found a online crack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That allows you to play the game for free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Who relates to this story?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  <p:pic>
        <p:nvPicPr>
          <p:cNvPr id="1026" name="Picture 2" descr="computer icon, game icon, gamer icon, gaming icon, happy icon, man icon,  playing icon">
            <a:extLst>
              <a:ext uri="{FF2B5EF4-FFF2-40B4-BE49-F238E27FC236}">
                <a16:creationId xmlns:a16="http://schemas.microsoft.com/office/drawing/2014/main" id="{A518EE62-A359-20E7-977F-2228F597D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07" y="3149600"/>
            <a:ext cx="3037643" cy="30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Procedure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Replace the original .exe file by the crack you got somewhere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Windows does not like it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But you are ok with it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566838"/>
            <a:ext cx="3490912" cy="2620405"/>
            <a:chOff x="856998" y="3566838"/>
            <a:chExt cx="3490912" cy="262040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566838"/>
              <a:ext cx="3490912" cy="2620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17977" y="4600041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898747" y="3566837"/>
            <a:ext cx="3333858" cy="26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3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What we can do with a virus?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Types of virus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Lets make a ransomware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 err="1"/>
              <a:t>Estrutura</a:t>
            </a:r>
            <a:r>
              <a:rPr lang="en-GB" dirty="0"/>
              <a:t> do virus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 err="1"/>
              <a:t>Ofuscação</a:t>
            </a:r>
            <a:r>
              <a:rPr lang="en-GB" dirty="0"/>
              <a:t> do </a:t>
            </a:r>
            <a:r>
              <a:rPr lang="en-GB" dirty="0" err="1"/>
              <a:t>codigo</a:t>
            </a:r>
            <a:endParaRPr lang="en-GB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  <a:br>
              <a:rPr lang="en-GB" dirty="0"/>
            </a:b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Subtitle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7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EETA">
      <a:dk1>
        <a:srgbClr val="293490"/>
      </a:dk1>
      <a:lt1>
        <a:srgbClr val="FFFFFF"/>
      </a:lt1>
      <a:dk2>
        <a:srgbClr val="ED7D31"/>
      </a:dk2>
      <a:lt2>
        <a:srgbClr val="FFFFFF"/>
      </a:lt2>
      <a:accent1>
        <a:srgbClr val="FF8145"/>
      </a:accent1>
      <a:accent2>
        <a:srgbClr val="293490"/>
      </a:accent2>
      <a:accent3>
        <a:srgbClr val="F2F2F2"/>
      </a:accent3>
      <a:accent4>
        <a:srgbClr val="A5A5A5"/>
      </a:accent4>
      <a:accent5>
        <a:srgbClr val="595959"/>
      </a:accent5>
      <a:accent6>
        <a:srgbClr val="70AD47"/>
      </a:accent6>
      <a:hlink>
        <a:srgbClr val="293490"/>
      </a:hlink>
      <a:folHlink>
        <a:srgbClr val="B72D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ieeta_v2.potx" id="{68ABE285-32BA-4B01-AAF8-25FF060FBE6E}" vid="{4CCF4B17-42D2-4E6C-A979-BD971C55BF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3492</TotalTime>
  <Words>146</Words>
  <Application>Microsoft Macintosh PowerPoint</Application>
  <PresentationFormat>Ecrã Panorâmico</PresentationFormat>
  <Paragraphs>31</Paragraphs>
  <Slides>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Tema do Office</vt:lpstr>
      <vt:lpstr>Making virus just for fun!</vt:lpstr>
      <vt:lpstr>Did you know…</vt:lpstr>
      <vt:lpstr>Goals for today</vt:lpstr>
      <vt:lpstr>A bit of context…</vt:lpstr>
      <vt:lpstr>A bit of context…</vt:lpstr>
      <vt:lpstr>title</vt:lpstr>
      <vt:lpstr>Title Subtitle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teste</dc:title>
  <dc:creator>João Rafael Almeida</dc:creator>
  <cp:lastModifiedBy>João Rafael Almeida</cp:lastModifiedBy>
  <cp:revision>33</cp:revision>
  <dcterms:created xsi:type="dcterms:W3CDTF">2022-05-13T17:50:52Z</dcterms:created>
  <dcterms:modified xsi:type="dcterms:W3CDTF">2022-05-16T16:22:29Z</dcterms:modified>
</cp:coreProperties>
</file>