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51640" y="1429560"/>
            <a:ext cx="9589680" cy="47797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1640880" y="4538520"/>
            <a:ext cx="3697560" cy="334800"/>
          </a:xfrm>
          <a:prstGeom prst="rect">
            <a:avLst/>
          </a:prstGeom>
          <a:solidFill>
            <a:srgbClr val="111111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NanumGothicExtraBold"/>
                <a:ea typeface="DejaVu Sans"/>
              </a:rPr>
              <a:t>Write your captions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87160" y="1926000"/>
            <a:ext cx="833040" cy="273600"/>
          </a:xfrm>
          <a:prstGeom prst="rect">
            <a:avLst/>
          </a:prstGeom>
          <a:solidFill>
            <a:srgbClr val="111111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anumGothicExtraBold"/>
                <a:ea typeface="DejaVu Sans"/>
              </a:rPr>
              <a:t>Help us caption this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60" y="822960"/>
            <a:ext cx="10078920" cy="56660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937040" y="3785760"/>
            <a:ext cx="1564560" cy="236880"/>
          </a:xfrm>
          <a:prstGeom prst="rect">
            <a:avLst/>
          </a:prstGeom>
          <a:solidFill>
            <a:srgbClr val="11111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anumGothicExtraBold"/>
                <a:ea typeface="DejaVu Sans"/>
              </a:rPr>
              <a:t>  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anumGothicExtraBold"/>
                <a:ea typeface="DejaVu Sans"/>
              </a:rPr>
              <a:t>Captions                                 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Application>LibreOffice/5.0.5.2$Linux_X86_64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2016-04-25T13:07:08Z</dcterms:created>
  <dc:language>en-US</dc:language>
  <dcterms:modified xsi:type="dcterms:W3CDTF">2016-04-26T13:38:47Z</dcterms:modified>
  <cp:revision>4</cp:revision>
</cp:coreProperties>
</file>