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86" r:id="rId9"/>
    <p:sldId id="262" r:id="rId10"/>
    <p:sldId id="264" r:id="rId11"/>
    <p:sldId id="265" r:id="rId12"/>
    <p:sldId id="266" r:id="rId13"/>
    <p:sldId id="281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67E531-6FF9-4409-BFFE-3F64B8850955}">
  <a:tblStyle styleId="{1467E531-6FF9-4409-BFFE-3F64B8850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83" autoAdjust="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290d8b82d75ecff" providerId="LiveId" clId="{253FF5BE-1B86-4737-B268-BA61EDF3F85C}"/>
    <pc:docChg chg="undo custSel addSld delSld modSld sldOrd delMainMaster">
      <pc:chgData name="" userId="c290d8b82d75ecff" providerId="LiveId" clId="{253FF5BE-1B86-4737-B268-BA61EDF3F85C}" dt="2020-03-31T20:19:33.541" v="1177"/>
      <pc:docMkLst>
        <pc:docMk/>
      </pc:docMkLst>
      <pc:sldChg chg="modAnim">
        <pc:chgData name="" userId="c290d8b82d75ecff" providerId="LiveId" clId="{253FF5BE-1B86-4737-B268-BA61EDF3F85C}" dt="2020-03-31T20:16:05.160" v="1132"/>
        <pc:sldMkLst>
          <pc:docMk/>
          <pc:sldMk cId="0" sldId="257"/>
        </pc:sldMkLst>
      </pc:sldChg>
      <pc:sldChg chg="modSp">
        <pc:chgData name="" userId="c290d8b82d75ecff" providerId="LiveId" clId="{253FF5BE-1B86-4737-B268-BA61EDF3F85C}" dt="2020-03-31T20:01:07.079" v="114" actId="20577"/>
        <pc:sldMkLst>
          <pc:docMk/>
          <pc:sldMk cId="0" sldId="259"/>
        </pc:sldMkLst>
        <pc:spChg chg="mod">
          <ac:chgData name="" userId="c290d8b82d75ecff" providerId="LiveId" clId="{253FF5BE-1B86-4737-B268-BA61EDF3F85C}" dt="2020-03-31T20:01:07.079" v="114" actId="20577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" userId="c290d8b82d75ecff" providerId="LiveId" clId="{253FF5BE-1B86-4737-B268-BA61EDF3F85C}" dt="2020-03-31T20:00:47.710" v="64" actId="20577"/>
          <ac:spMkLst>
            <pc:docMk/>
            <pc:sldMk cId="0" sldId="259"/>
            <ac:spMk id="124" creationId="{00000000-0000-0000-0000-000000000000}"/>
          </ac:spMkLst>
        </pc:spChg>
      </pc:sldChg>
      <pc:sldChg chg="modSp modAnim">
        <pc:chgData name="" userId="c290d8b82d75ecff" providerId="LiveId" clId="{253FF5BE-1B86-4737-B268-BA61EDF3F85C}" dt="2020-03-31T20:17:27.436" v="1145"/>
        <pc:sldMkLst>
          <pc:docMk/>
          <pc:sldMk cId="0" sldId="260"/>
        </pc:sldMkLst>
        <pc:spChg chg="mod">
          <ac:chgData name="" userId="c290d8b82d75ecff" providerId="LiveId" clId="{253FF5BE-1B86-4737-B268-BA61EDF3F85C}" dt="2020-03-31T20:04:01.437" v="286" actId="20577"/>
          <ac:spMkLst>
            <pc:docMk/>
            <pc:sldMk cId="0" sldId="260"/>
            <ac:spMk id="129" creationId="{00000000-0000-0000-0000-000000000000}"/>
          </ac:spMkLst>
        </pc:spChg>
      </pc:sldChg>
      <pc:sldChg chg="addSp delSp modSp ord modAnim">
        <pc:chgData name="" userId="c290d8b82d75ecff" providerId="LiveId" clId="{253FF5BE-1B86-4737-B268-BA61EDF3F85C}" dt="2020-03-31T20:17:14.353" v="1143"/>
        <pc:sldMkLst>
          <pc:docMk/>
          <pc:sldMk cId="0" sldId="261"/>
        </pc:sldMkLst>
        <pc:spChg chg="add del mod">
          <ac:chgData name="" userId="c290d8b82d75ecff" providerId="LiveId" clId="{253FF5BE-1B86-4737-B268-BA61EDF3F85C}" dt="2020-03-31T20:02:04.909" v="156" actId="478"/>
          <ac:spMkLst>
            <pc:docMk/>
            <pc:sldMk cId="0" sldId="261"/>
            <ac:spMk id="3" creationId="{CB3BBB8D-B0FD-4A02-BD82-E699356F6F3C}"/>
          </ac:spMkLst>
        </pc:spChg>
        <pc:spChg chg="del">
          <ac:chgData name="" userId="c290d8b82d75ecff" providerId="LiveId" clId="{253FF5BE-1B86-4737-B268-BA61EDF3F85C}" dt="2020-03-31T20:02:02.307" v="155" actId="478"/>
          <ac:spMkLst>
            <pc:docMk/>
            <pc:sldMk cId="0" sldId="261"/>
            <ac:spMk id="134" creationId="{00000000-0000-0000-0000-000000000000}"/>
          </ac:spMkLst>
        </pc:spChg>
        <pc:spChg chg="mod">
          <ac:chgData name="" userId="c290d8b82d75ecff" providerId="LiveId" clId="{253FF5BE-1B86-4737-B268-BA61EDF3F85C}" dt="2020-03-31T20:01:58.508" v="154" actId="20577"/>
          <ac:spMkLst>
            <pc:docMk/>
            <pc:sldMk cId="0" sldId="261"/>
            <ac:spMk id="135" creationId="{00000000-0000-0000-0000-000000000000}"/>
          </ac:spMkLst>
        </pc:spChg>
        <pc:picChg chg="add mod">
          <ac:chgData name="" userId="c290d8b82d75ecff" providerId="LiveId" clId="{253FF5BE-1B86-4737-B268-BA61EDF3F85C}" dt="2020-03-31T20:02:12.461" v="158" actId="1076"/>
          <ac:picMkLst>
            <pc:docMk/>
            <pc:sldMk cId="0" sldId="261"/>
            <ac:picMk id="6" creationId="{F7850E06-A75D-49B0-B1AF-EB9C08085BA8}"/>
          </ac:picMkLst>
        </pc:picChg>
        <pc:picChg chg="add mod">
          <ac:chgData name="" userId="c290d8b82d75ecff" providerId="LiveId" clId="{253FF5BE-1B86-4737-B268-BA61EDF3F85C}" dt="2020-03-31T20:02:56.508" v="167" actId="1076"/>
          <ac:picMkLst>
            <pc:docMk/>
            <pc:sldMk cId="0" sldId="261"/>
            <ac:picMk id="7" creationId="{3BBA0D21-1EDE-4E78-B811-5EA57A86495D}"/>
          </ac:picMkLst>
        </pc:picChg>
        <pc:picChg chg="add mod">
          <ac:chgData name="" userId="c290d8b82d75ecff" providerId="LiveId" clId="{253FF5BE-1B86-4737-B268-BA61EDF3F85C}" dt="2020-03-31T20:03:06.928" v="171" actId="14100"/>
          <ac:picMkLst>
            <pc:docMk/>
            <pc:sldMk cId="0" sldId="261"/>
            <ac:picMk id="8" creationId="{BE66FB0F-0D98-4E71-B8F8-888E700608A3}"/>
          </ac:picMkLst>
        </pc:picChg>
        <pc:picChg chg="add mod">
          <ac:chgData name="" userId="c290d8b82d75ecff" providerId="LiveId" clId="{253FF5BE-1B86-4737-B268-BA61EDF3F85C}" dt="2020-03-31T20:03:10.680" v="173" actId="1076"/>
          <ac:picMkLst>
            <pc:docMk/>
            <pc:sldMk cId="0" sldId="261"/>
            <ac:picMk id="9" creationId="{9A1CB2C3-F1F2-4CD5-903A-BA6AC657ACE5}"/>
          </ac:picMkLst>
        </pc:picChg>
        <pc:picChg chg="add mod">
          <ac:chgData name="" userId="c290d8b82d75ecff" providerId="LiveId" clId="{253FF5BE-1B86-4737-B268-BA61EDF3F85C}" dt="2020-03-31T20:03:16.924" v="176" actId="1076"/>
          <ac:picMkLst>
            <pc:docMk/>
            <pc:sldMk cId="0" sldId="261"/>
            <ac:picMk id="10" creationId="{EAEC5770-4C16-4EA5-9B77-F392578D1973}"/>
          </ac:picMkLst>
        </pc:picChg>
      </pc:sldChg>
      <pc:sldChg chg="modSp">
        <pc:chgData name="" userId="c290d8b82d75ecff" providerId="LiveId" clId="{253FF5BE-1B86-4737-B268-BA61EDF3F85C}" dt="2020-03-31T20:05:20.434" v="421" actId="1076"/>
        <pc:sldMkLst>
          <pc:docMk/>
          <pc:sldMk cId="0" sldId="262"/>
        </pc:sldMkLst>
        <pc:spChg chg="mod">
          <ac:chgData name="" userId="c290d8b82d75ecff" providerId="LiveId" clId="{253FF5BE-1B86-4737-B268-BA61EDF3F85C}" dt="2020-03-31T20:04:24.341" v="316" actId="1036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" userId="c290d8b82d75ecff" providerId="LiveId" clId="{253FF5BE-1B86-4737-B268-BA61EDF3F85C}" dt="2020-03-31T20:05:20.434" v="421" actId="1076"/>
          <ac:spMkLst>
            <pc:docMk/>
            <pc:sldMk cId="0" sldId="262"/>
            <ac:spMk id="142" creationId="{00000000-0000-0000-0000-000000000000}"/>
          </ac:spMkLst>
        </pc:spChg>
      </pc:sldChg>
      <pc:sldChg chg="modSp ord modAnim">
        <pc:chgData name="" userId="c290d8b82d75ecff" providerId="LiveId" clId="{253FF5BE-1B86-4737-B268-BA61EDF3F85C}" dt="2020-03-31T20:17:58.689" v="1151"/>
        <pc:sldMkLst>
          <pc:docMk/>
          <pc:sldMk cId="0" sldId="263"/>
        </pc:sldMkLst>
        <pc:spChg chg="mod">
          <ac:chgData name="" userId="c290d8b82d75ecff" providerId="LiveId" clId="{253FF5BE-1B86-4737-B268-BA61EDF3F85C}" dt="2020-03-31T20:07:31.858" v="772" actId="114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" userId="c290d8b82d75ecff" providerId="LiveId" clId="{253FF5BE-1B86-4737-B268-BA61EDF3F85C}" dt="2020-03-31T20:05:40.859" v="450" actId="20577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" userId="c290d8b82d75ecff" providerId="LiveId" clId="{253FF5BE-1B86-4737-B268-BA61EDF3F85C}" dt="2020-03-31T20:06:13.650" v="566" actId="20577"/>
          <ac:spMkLst>
            <pc:docMk/>
            <pc:sldMk cId="0" sldId="263"/>
            <ac:spMk id="158" creationId="{00000000-0000-0000-0000-000000000000}"/>
          </ac:spMkLst>
        </pc:spChg>
      </pc:sldChg>
      <pc:sldChg chg="addSp delSp modSp modAnim">
        <pc:chgData name="" userId="c290d8b82d75ecff" providerId="LiveId" clId="{253FF5BE-1B86-4737-B268-BA61EDF3F85C}" dt="2020-03-31T20:18:56.126" v="1172"/>
        <pc:sldMkLst>
          <pc:docMk/>
          <pc:sldMk cId="0" sldId="264"/>
        </pc:sldMkLst>
        <pc:spChg chg="add del mod">
          <ac:chgData name="" userId="c290d8b82d75ecff" providerId="LiveId" clId="{253FF5BE-1B86-4737-B268-BA61EDF3F85C}" dt="2020-03-31T20:11:12.388" v="937" actId="478"/>
          <ac:spMkLst>
            <pc:docMk/>
            <pc:sldMk cId="0" sldId="264"/>
            <ac:spMk id="3" creationId="{9A47E86B-3D53-4F24-B43E-1350292F9B63}"/>
          </ac:spMkLst>
        </pc:spChg>
        <pc:spChg chg="add del mod">
          <ac:chgData name="" userId="c290d8b82d75ecff" providerId="LiveId" clId="{253FF5BE-1B86-4737-B268-BA61EDF3F85C}" dt="2020-03-31T20:11:14.349" v="938" actId="478"/>
          <ac:spMkLst>
            <pc:docMk/>
            <pc:sldMk cId="0" sldId="264"/>
            <ac:spMk id="5" creationId="{BBFC69EE-4235-4855-9B90-9604218D7CF4}"/>
          </ac:spMkLst>
        </pc:spChg>
        <pc:spChg chg="mod">
          <ac:chgData name="" userId="c290d8b82d75ecff" providerId="LiveId" clId="{253FF5BE-1B86-4737-B268-BA61EDF3F85C}" dt="2020-03-31T20:18:31.793" v="1166" actId="1035"/>
          <ac:spMkLst>
            <pc:docMk/>
            <pc:sldMk cId="0" sldId="264"/>
            <ac:spMk id="163" creationId="{00000000-0000-0000-0000-000000000000}"/>
          </ac:spMkLst>
        </pc:spChg>
        <pc:spChg chg="mod">
          <ac:chgData name="" userId="c290d8b82d75ecff" providerId="LiveId" clId="{253FF5BE-1B86-4737-B268-BA61EDF3F85C}" dt="2020-03-31T20:11:20.999" v="941" actId="1076"/>
          <ac:spMkLst>
            <pc:docMk/>
            <pc:sldMk cId="0" sldId="264"/>
            <ac:spMk id="164" creationId="{00000000-0000-0000-0000-000000000000}"/>
          </ac:spMkLst>
        </pc:spChg>
        <pc:spChg chg="del">
          <ac:chgData name="" userId="c290d8b82d75ecff" providerId="LiveId" clId="{253FF5BE-1B86-4737-B268-BA61EDF3F85C}" dt="2020-03-31T20:11:07.265" v="935" actId="478"/>
          <ac:spMkLst>
            <pc:docMk/>
            <pc:sldMk cId="0" sldId="264"/>
            <ac:spMk id="165" creationId="{00000000-0000-0000-0000-000000000000}"/>
          </ac:spMkLst>
        </pc:spChg>
        <pc:spChg chg="del">
          <ac:chgData name="" userId="c290d8b82d75ecff" providerId="LiveId" clId="{253FF5BE-1B86-4737-B268-BA61EDF3F85C}" dt="2020-03-31T20:11:09.510" v="936" actId="478"/>
          <ac:spMkLst>
            <pc:docMk/>
            <pc:sldMk cId="0" sldId="264"/>
            <ac:spMk id="166" creationId="{00000000-0000-0000-0000-000000000000}"/>
          </ac:spMkLst>
        </pc:spChg>
        <pc:picChg chg="add mod">
          <ac:chgData name="" userId="c290d8b82d75ecff" providerId="LiveId" clId="{253FF5BE-1B86-4737-B268-BA61EDF3F85C}" dt="2020-03-31T20:11:44.848" v="945" actId="1076"/>
          <ac:picMkLst>
            <pc:docMk/>
            <pc:sldMk cId="0" sldId="264"/>
            <ac:picMk id="10" creationId="{B04B2DD5-926E-42BC-89CC-686E1C8AF087}"/>
          </ac:picMkLst>
        </pc:picChg>
        <pc:picChg chg="add mod modCrop">
          <ac:chgData name="" userId="c290d8b82d75ecff" providerId="LiveId" clId="{253FF5BE-1B86-4737-B268-BA61EDF3F85C}" dt="2020-03-31T20:12:14.914" v="951" actId="1076"/>
          <ac:picMkLst>
            <pc:docMk/>
            <pc:sldMk cId="0" sldId="264"/>
            <ac:picMk id="11" creationId="{B9780CB1-C648-4343-BE1F-CD8D3FB86679}"/>
          </ac:picMkLst>
        </pc:picChg>
        <pc:picChg chg="add mod">
          <ac:chgData name="" userId="c290d8b82d75ecff" providerId="LiveId" clId="{253FF5BE-1B86-4737-B268-BA61EDF3F85C}" dt="2020-03-31T20:12:35.070" v="953" actId="1076"/>
          <ac:picMkLst>
            <pc:docMk/>
            <pc:sldMk cId="0" sldId="264"/>
            <ac:picMk id="12" creationId="{68611D7C-DA59-461F-9909-419296B9583E}"/>
          </ac:picMkLst>
        </pc:picChg>
      </pc:sldChg>
      <pc:sldChg chg="addSp delSp modSp modAnim">
        <pc:chgData name="" userId="c290d8b82d75ecff" providerId="LiveId" clId="{253FF5BE-1B86-4737-B268-BA61EDF3F85C}" dt="2020-03-31T20:19:33.541" v="1177"/>
        <pc:sldMkLst>
          <pc:docMk/>
          <pc:sldMk cId="0" sldId="265"/>
        </pc:sldMkLst>
        <pc:spChg chg="add del mod">
          <ac:chgData name="" userId="c290d8b82d75ecff" providerId="LiveId" clId="{253FF5BE-1B86-4737-B268-BA61EDF3F85C}" dt="2020-03-31T20:13:18.109" v="986" actId="478"/>
          <ac:spMkLst>
            <pc:docMk/>
            <pc:sldMk cId="0" sldId="265"/>
            <ac:spMk id="3" creationId="{3E741615-6388-4D83-9CE5-BA60CA40D9D6}"/>
          </ac:spMkLst>
        </pc:spChg>
        <pc:spChg chg="mod">
          <ac:chgData name="" userId="c290d8b82d75ecff" providerId="LiveId" clId="{253FF5BE-1B86-4737-B268-BA61EDF3F85C}" dt="2020-03-31T20:13:09.048" v="984" actId="20577"/>
          <ac:spMkLst>
            <pc:docMk/>
            <pc:sldMk cId="0" sldId="265"/>
            <ac:spMk id="171" creationId="{00000000-0000-0000-0000-000000000000}"/>
          </ac:spMkLst>
        </pc:spChg>
        <pc:spChg chg="del">
          <ac:chgData name="" userId="c290d8b82d75ecff" providerId="LiveId" clId="{253FF5BE-1B86-4737-B268-BA61EDF3F85C}" dt="2020-03-31T20:13:16.454" v="985" actId="478"/>
          <ac:spMkLst>
            <pc:docMk/>
            <pc:sldMk cId="0" sldId="265"/>
            <ac:spMk id="172" creationId="{00000000-0000-0000-0000-000000000000}"/>
          </ac:spMkLst>
        </pc:spChg>
        <pc:picChg chg="add mod">
          <ac:chgData name="" userId="c290d8b82d75ecff" providerId="LiveId" clId="{253FF5BE-1B86-4737-B268-BA61EDF3F85C}" dt="2020-03-31T20:13:29.018" v="990" actId="1076"/>
          <ac:picMkLst>
            <pc:docMk/>
            <pc:sldMk cId="0" sldId="265"/>
            <ac:picMk id="6" creationId="{6701D50F-1E4C-4B21-B21E-37FB4D5F7C73}"/>
          </ac:picMkLst>
        </pc:picChg>
      </pc:sldChg>
      <pc:sldChg chg="modSp modNotesTx">
        <pc:chgData name="" userId="c290d8b82d75ecff" providerId="LiveId" clId="{253FF5BE-1B86-4737-B268-BA61EDF3F85C}" dt="2020-03-31T20:15:06.070" v="1128" actId="6549"/>
        <pc:sldMkLst>
          <pc:docMk/>
          <pc:sldMk cId="0" sldId="266"/>
        </pc:sldMkLst>
        <pc:spChg chg="mod">
          <ac:chgData name="" userId="c290d8b82d75ecff" providerId="LiveId" clId="{253FF5BE-1B86-4737-B268-BA61EDF3F85C}" dt="2020-03-31T20:14:00.531" v="1054" actId="113"/>
          <ac:spMkLst>
            <pc:docMk/>
            <pc:sldMk cId="0" sldId="266"/>
            <ac:spMk id="177" creationId="{00000000-0000-0000-0000-000000000000}"/>
          </ac:spMkLst>
        </pc:spChg>
      </pc:sldChg>
      <pc:sldChg chg="del">
        <pc:chgData name="" userId="c290d8b82d75ecff" providerId="LiveId" clId="{253FF5BE-1B86-4737-B268-BA61EDF3F85C}" dt="2020-03-31T20:14:12.641" v="1055" actId="2696"/>
        <pc:sldMkLst>
          <pc:docMk/>
          <pc:sldMk cId="0" sldId="267"/>
        </pc:sldMkLst>
      </pc:sldChg>
      <pc:sldChg chg="del">
        <pc:chgData name="" userId="c290d8b82d75ecff" providerId="LiveId" clId="{253FF5BE-1B86-4737-B268-BA61EDF3F85C}" dt="2020-03-31T20:14:12.738" v="1056" actId="2696"/>
        <pc:sldMkLst>
          <pc:docMk/>
          <pc:sldMk cId="0" sldId="268"/>
        </pc:sldMkLst>
      </pc:sldChg>
      <pc:sldChg chg="del">
        <pc:chgData name="" userId="c290d8b82d75ecff" providerId="LiveId" clId="{253FF5BE-1B86-4737-B268-BA61EDF3F85C}" dt="2020-03-31T20:14:12.797" v="1057" actId="2696"/>
        <pc:sldMkLst>
          <pc:docMk/>
          <pc:sldMk cId="0" sldId="269"/>
        </pc:sldMkLst>
      </pc:sldChg>
      <pc:sldChg chg="del">
        <pc:chgData name="" userId="c290d8b82d75ecff" providerId="LiveId" clId="{253FF5BE-1B86-4737-B268-BA61EDF3F85C}" dt="2020-03-31T20:14:12.845" v="1069" actId="2696"/>
        <pc:sldMkLst>
          <pc:docMk/>
          <pc:sldMk cId="0" sldId="270"/>
        </pc:sldMkLst>
      </pc:sldChg>
      <pc:sldChg chg="del">
        <pc:chgData name="" userId="c290d8b82d75ecff" providerId="LiveId" clId="{253FF5BE-1B86-4737-B268-BA61EDF3F85C}" dt="2020-03-31T20:14:12.876" v="1070" actId="2696"/>
        <pc:sldMkLst>
          <pc:docMk/>
          <pc:sldMk cId="0" sldId="271"/>
        </pc:sldMkLst>
      </pc:sldChg>
      <pc:sldChg chg="del">
        <pc:chgData name="" userId="c290d8b82d75ecff" providerId="LiveId" clId="{253FF5BE-1B86-4737-B268-BA61EDF3F85C}" dt="2020-03-31T20:14:12.924" v="1071" actId="2696"/>
        <pc:sldMkLst>
          <pc:docMk/>
          <pc:sldMk cId="0" sldId="272"/>
        </pc:sldMkLst>
      </pc:sldChg>
      <pc:sldChg chg="del">
        <pc:chgData name="" userId="c290d8b82d75ecff" providerId="LiveId" clId="{253FF5BE-1B86-4737-B268-BA61EDF3F85C}" dt="2020-03-31T20:14:12.952" v="1072" actId="2696"/>
        <pc:sldMkLst>
          <pc:docMk/>
          <pc:sldMk cId="0" sldId="273"/>
        </pc:sldMkLst>
      </pc:sldChg>
      <pc:sldChg chg="del">
        <pc:chgData name="" userId="c290d8b82d75ecff" providerId="LiveId" clId="{253FF5BE-1B86-4737-B268-BA61EDF3F85C}" dt="2020-03-31T20:14:13.418" v="1073" actId="2696"/>
        <pc:sldMkLst>
          <pc:docMk/>
          <pc:sldMk cId="0" sldId="274"/>
        </pc:sldMkLst>
      </pc:sldChg>
      <pc:sldChg chg="del">
        <pc:chgData name="" userId="c290d8b82d75ecff" providerId="LiveId" clId="{253FF5BE-1B86-4737-B268-BA61EDF3F85C}" dt="2020-03-31T20:14:13.466" v="1075" actId="2696"/>
        <pc:sldMkLst>
          <pc:docMk/>
          <pc:sldMk cId="0" sldId="275"/>
        </pc:sldMkLst>
      </pc:sldChg>
      <pc:sldChg chg="del">
        <pc:chgData name="" userId="c290d8b82d75ecff" providerId="LiveId" clId="{253FF5BE-1B86-4737-B268-BA61EDF3F85C}" dt="2020-03-31T20:14:13.526" v="1076" actId="2696"/>
        <pc:sldMkLst>
          <pc:docMk/>
          <pc:sldMk cId="0" sldId="276"/>
        </pc:sldMkLst>
      </pc:sldChg>
      <pc:sldChg chg="del">
        <pc:chgData name="" userId="c290d8b82d75ecff" providerId="LiveId" clId="{253FF5BE-1B86-4737-B268-BA61EDF3F85C}" dt="2020-03-31T20:14:13.585" v="1078" actId="2696"/>
        <pc:sldMkLst>
          <pc:docMk/>
          <pc:sldMk cId="0" sldId="277"/>
        </pc:sldMkLst>
      </pc:sldChg>
      <pc:sldChg chg="del">
        <pc:chgData name="" userId="c290d8b82d75ecff" providerId="LiveId" clId="{253FF5BE-1B86-4737-B268-BA61EDF3F85C}" dt="2020-03-31T20:14:13.696" v="1079" actId="2696"/>
        <pc:sldMkLst>
          <pc:docMk/>
          <pc:sldMk cId="0" sldId="278"/>
        </pc:sldMkLst>
      </pc:sldChg>
      <pc:sldChg chg="del">
        <pc:chgData name="" userId="c290d8b82d75ecff" providerId="LiveId" clId="{253FF5BE-1B86-4737-B268-BA61EDF3F85C}" dt="2020-03-31T20:14:13.784" v="1080" actId="2696"/>
        <pc:sldMkLst>
          <pc:docMk/>
          <pc:sldMk cId="0" sldId="279"/>
        </pc:sldMkLst>
      </pc:sldChg>
      <pc:sldChg chg="del">
        <pc:chgData name="" userId="c290d8b82d75ecff" providerId="LiveId" clId="{253FF5BE-1B86-4737-B268-BA61EDF3F85C}" dt="2020-03-31T20:14:13.842" v="1081" actId="2696"/>
        <pc:sldMkLst>
          <pc:docMk/>
          <pc:sldMk cId="0" sldId="280"/>
        </pc:sldMkLst>
      </pc:sldChg>
      <pc:sldChg chg="modSp">
        <pc:chgData name="" userId="c290d8b82d75ecff" providerId="LiveId" clId="{253FF5BE-1B86-4737-B268-BA61EDF3F85C}" dt="2020-03-31T20:14:42.927" v="1127" actId="20577"/>
        <pc:sldMkLst>
          <pc:docMk/>
          <pc:sldMk cId="0" sldId="281"/>
        </pc:sldMkLst>
        <pc:spChg chg="mod">
          <ac:chgData name="" userId="c290d8b82d75ecff" providerId="LiveId" clId="{253FF5BE-1B86-4737-B268-BA61EDF3F85C}" dt="2020-03-31T20:14:42.927" v="1127" actId="20577"/>
          <ac:spMkLst>
            <pc:docMk/>
            <pc:sldMk cId="0" sldId="281"/>
            <ac:spMk id="424" creationId="{00000000-0000-0000-0000-000000000000}"/>
          </ac:spMkLst>
        </pc:spChg>
      </pc:sldChg>
      <pc:sldChg chg="del">
        <pc:chgData name="" userId="c290d8b82d75ecff" providerId="LiveId" clId="{253FF5BE-1B86-4737-B268-BA61EDF3F85C}" dt="2020-03-31T20:14:20.684" v="1082" actId="2696"/>
        <pc:sldMkLst>
          <pc:docMk/>
          <pc:sldMk cId="0" sldId="282"/>
        </pc:sldMkLst>
      </pc:sldChg>
      <pc:sldChg chg="del">
        <pc:chgData name="" userId="c290d8b82d75ecff" providerId="LiveId" clId="{253FF5BE-1B86-4737-B268-BA61EDF3F85C}" dt="2020-03-31T20:14:21.171" v="1083" actId="2696"/>
        <pc:sldMkLst>
          <pc:docMk/>
          <pc:sldMk cId="0" sldId="283"/>
        </pc:sldMkLst>
      </pc:sldChg>
      <pc:sldChg chg="del">
        <pc:chgData name="" userId="c290d8b82d75ecff" providerId="LiveId" clId="{253FF5BE-1B86-4737-B268-BA61EDF3F85C}" dt="2020-03-31T20:14:21.359" v="1084" actId="2696"/>
        <pc:sldMkLst>
          <pc:docMk/>
          <pc:sldMk cId="0" sldId="284"/>
        </pc:sldMkLst>
      </pc:sldChg>
      <pc:sldChg chg="del">
        <pc:chgData name="" userId="c290d8b82d75ecff" providerId="LiveId" clId="{253FF5BE-1B86-4737-B268-BA61EDF3F85C}" dt="2020-03-31T20:14:23.121" v="1085" actId="2696"/>
        <pc:sldMkLst>
          <pc:docMk/>
          <pc:sldMk cId="0" sldId="285"/>
        </pc:sldMkLst>
      </pc:sldChg>
      <pc:sldChg chg="addSp delSp modSp add setBg modAnim">
        <pc:chgData name="" userId="c290d8b82d75ecff" providerId="LiveId" clId="{253FF5BE-1B86-4737-B268-BA61EDF3F85C}" dt="2020-03-31T20:18:16.982" v="1154"/>
        <pc:sldMkLst>
          <pc:docMk/>
          <pc:sldMk cId="531645625" sldId="286"/>
        </pc:sldMkLst>
        <pc:spChg chg="add del mod">
          <ac:chgData name="" userId="c290d8b82d75ecff" providerId="LiveId" clId="{253FF5BE-1B86-4737-B268-BA61EDF3F85C}" dt="2020-03-31T20:08:14.941" v="808" actId="478"/>
          <ac:spMkLst>
            <pc:docMk/>
            <pc:sldMk cId="531645625" sldId="286"/>
            <ac:spMk id="3" creationId="{602FE520-C12D-4E51-B598-6AB6F1294223}"/>
          </ac:spMkLst>
        </pc:spChg>
        <pc:spChg chg="add del mod">
          <ac:chgData name="" userId="c290d8b82d75ecff" providerId="LiveId" clId="{253FF5BE-1B86-4737-B268-BA61EDF3F85C}" dt="2020-03-31T20:08:13.357" v="807" actId="478"/>
          <ac:spMkLst>
            <pc:docMk/>
            <pc:sldMk cId="531645625" sldId="286"/>
            <ac:spMk id="5" creationId="{2313B61F-7653-4A63-824D-8B729C0B08D0}"/>
          </ac:spMkLst>
        </pc:spChg>
        <pc:spChg chg="del">
          <ac:chgData name="" userId="c290d8b82d75ecff" providerId="LiveId" clId="{253FF5BE-1B86-4737-B268-BA61EDF3F85C}" dt="2020-03-31T20:08:11.463" v="806" actId="478"/>
          <ac:spMkLst>
            <pc:docMk/>
            <pc:sldMk cId="531645625" sldId="286"/>
            <ac:spMk id="156" creationId="{00000000-0000-0000-0000-000000000000}"/>
          </ac:spMkLst>
        </pc:spChg>
        <pc:spChg chg="mod">
          <ac:chgData name="" userId="c290d8b82d75ecff" providerId="LiveId" clId="{253FF5BE-1B86-4737-B268-BA61EDF3F85C}" dt="2020-03-31T20:08:05.367" v="804" actId="20577"/>
          <ac:spMkLst>
            <pc:docMk/>
            <pc:sldMk cId="531645625" sldId="286"/>
            <ac:spMk id="157" creationId="{00000000-0000-0000-0000-000000000000}"/>
          </ac:spMkLst>
        </pc:spChg>
        <pc:spChg chg="del">
          <ac:chgData name="" userId="c290d8b82d75ecff" providerId="LiveId" clId="{253FF5BE-1B86-4737-B268-BA61EDF3F85C}" dt="2020-03-31T20:08:08.944" v="805" actId="478"/>
          <ac:spMkLst>
            <pc:docMk/>
            <pc:sldMk cId="531645625" sldId="286"/>
            <ac:spMk id="158" creationId="{00000000-0000-0000-0000-000000000000}"/>
          </ac:spMkLst>
        </pc:spChg>
        <pc:picChg chg="add del mod">
          <ac:chgData name="" userId="c290d8b82d75ecff" providerId="LiveId" clId="{253FF5BE-1B86-4737-B268-BA61EDF3F85C}" dt="2020-03-31T20:09:28.652" v="812" actId="478"/>
          <ac:picMkLst>
            <pc:docMk/>
            <pc:sldMk cId="531645625" sldId="286"/>
            <ac:picMk id="7" creationId="{A6C39311-027D-4747-A97C-1C0F013F6A37}"/>
          </ac:picMkLst>
        </pc:picChg>
        <pc:picChg chg="add mod">
          <ac:chgData name="" userId="c290d8b82d75ecff" providerId="LiveId" clId="{253FF5BE-1B86-4737-B268-BA61EDF3F85C}" dt="2020-03-31T20:09:38.772" v="816" actId="1076"/>
          <ac:picMkLst>
            <pc:docMk/>
            <pc:sldMk cId="531645625" sldId="286"/>
            <ac:picMk id="9" creationId="{66E07DC2-0C16-43CB-9288-853B3F02363B}"/>
          </ac:picMkLst>
        </pc:picChg>
      </pc:sldChg>
      <pc:sldMasterChg chg="delSldLayout">
        <pc:chgData name="" userId="c290d8b82d75ecff" providerId="LiveId" clId="{253FF5BE-1B86-4737-B268-BA61EDF3F85C}" dt="2020-03-31T20:14:13.527" v="1077" actId="2696"/>
        <pc:sldMasterMkLst>
          <pc:docMk/>
          <pc:sldMasterMk cId="0" sldId="2147483668"/>
        </pc:sldMasterMkLst>
        <pc:sldLayoutChg chg="del">
          <pc:chgData name="" userId="c290d8b82d75ecff" providerId="LiveId" clId="{253FF5BE-1B86-4737-B268-BA61EDF3F85C}" dt="2020-03-31T20:14:13.419" v="1074" actId="2696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" userId="c290d8b82d75ecff" providerId="LiveId" clId="{253FF5BE-1B86-4737-B268-BA61EDF3F85C}" dt="2020-03-31T20:14:13.527" v="1077" actId="2696"/>
          <pc:sldLayoutMkLst>
            <pc:docMk/>
            <pc:sldMasterMk cId="0" sldId="2147483668"/>
            <pc:sldLayoutMk cId="0" sldId="2147483656"/>
          </pc:sldLayoutMkLst>
        </pc:sldLayoutChg>
      </pc:sldMasterChg>
      <pc:sldMasterChg chg="del delSldLayout">
        <pc:chgData name="" userId="c290d8b82d75ecff" providerId="LiveId" clId="{253FF5BE-1B86-4737-B268-BA61EDF3F85C}" dt="2020-03-31T20:14:12.826" v="1068" actId="2696"/>
        <pc:sldMasterMkLst>
          <pc:docMk/>
          <pc:sldMasterMk cId="0" sldId="2147483669"/>
        </pc:sldMasterMkLst>
        <pc:sldLayoutChg chg="del">
          <pc:chgData name="" userId="c290d8b82d75ecff" providerId="LiveId" clId="{253FF5BE-1B86-4737-B268-BA61EDF3F85C}" dt="2020-03-31T20:14:12.799" v="1058" actId="2696"/>
          <pc:sldLayoutMkLst>
            <pc:docMk/>
            <pc:sldMasterMk cId="0" sldId="2147483669"/>
            <pc:sldLayoutMk cId="0" sldId="2147483658"/>
          </pc:sldLayoutMkLst>
        </pc:sldLayoutChg>
        <pc:sldLayoutChg chg="del">
          <pc:chgData name="" userId="c290d8b82d75ecff" providerId="LiveId" clId="{253FF5BE-1B86-4737-B268-BA61EDF3F85C}" dt="2020-03-31T20:14:12.801" v="1059" actId="2696"/>
          <pc:sldLayoutMkLst>
            <pc:docMk/>
            <pc:sldMasterMk cId="0" sldId="2147483669"/>
            <pc:sldLayoutMk cId="0" sldId="2147483659"/>
          </pc:sldLayoutMkLst>
        </pc:sldLayoutChg>
        <pc:sldLayoutChg chg="del">
          <pc:chgData name="" userId="c290d8b82d75ecff" providerId="LiveId" clId="{253FF5BE-1B86-4737-B268-BA61EDF3F85C}" dt="2020-03-31T20:14:12.802" v="1060" actId="2696"/>
          <pc:sldLayoutMkLst>
            <pc:docMk/>
            <pc:sldMasterMk cId="0" sldId="2147483669"/>
            <pc:sldLayoutMk cId="0" sldId="2147483660"/>
          </pc:sldLayoutMkLst>
        </pc:sldLayoutChg>
        <pc:sldLayoutChg chg="del">
          <pc:chgData name="" userId="c290d8b82d75ecff" providerId="LiveId" clId="{253FF5BE-1B86-4737-B268-BA61EDF3F85C}" dt="2020-03-31T20:14:12.804" v="1061" actId="2696"/>
          <pc:sldLayoutMkLst>
            <pc:docMk/>
            <pc:sldMasterMk cId="0" sldId="2147483669"/>
            <pc:sldLayoutMk cId="0" sldId="2147483661"/>
          </pc:sldLayoutMkLst>
        </pc:sldLayoutChg>
        <pc:sldLayoutChg chg="del">
          <pc:chgData name="" userId="c290d8b82d75ecff" providerId="LiveId" clId="{253FF5BE-1B86-4737-B268-BA61EDF3F85C}" dt="2020-03-31T20:14:12.808" v="1062" actId="2696"/>
          <pc:sldLayoutMkLst>
            <pc:docMk/>
            <pc:sldMasterMk cId="0" sldId="2147483669"/>
            <pc:sldLayoutMk cId="0" sldId="2147483662"/>
          </pc:sldLayoutMkLst>
        </pc:sldLayoutChg>
        <pc:sldLayoutChg chg="del">
          <pc:chgData name="" userId="c290d8b82d75ecff" providerId="LiveId" clId="{253FF5BE-1B86-4737-B268-BA61EDF3F85C}" dt="2020-03-31T20:14:12.813" v="1063" actId="2696"/>
          <pc:sldLayoutMkLst>
            <pc:docMk/>
            <pc:sldMasterMk cId="0" sldId="2147483669"/>
            <pc:sldLayoutMk cId="0" sldId="2147483663"/>
          </pc:sldLayoutMkLst>
        </pc:sldLayoutChg>
        <pc:sldLayoutChg chg="del">
          <pc:chgData name="" userId="c290d8b82d75ecff" providerId="LiveId" clId="{253FF5BE-1B86-4737-B268-BA61EDF3F85C}" dt="2020-03-31T20:14:12.816" v="1064" actId="2696"/>
          <pc:sldLayoutMkLst>
            <pc:docMk/>
            <pc:sldMasterMk cId="0" sldId="2147483669"/>
            <pc:sldLayoutMk cId="0" sldId="2147483664"/>
          </pc:sldLayoutMkLst>
        </pc:sldLayoutChg>
        <pc:sldLayoutChg chg="del">
          <pc:chgData name="" userId="c290d8b82d75ecff" providerId="LiveId" clId="{253FF5BE-1B86-4737-B268-BA61EDF3F85C}" dt="2020-03-31T20:14:12.817" v="1065" actId="2696"/>
          <pc:sldLayoutMkLst>
            <pc:docMk/>
            <pc:sldMasterMk cId="0" sldId="2147483669"/>
            <pc:sldLayoutMk cId="0" sldId="2147483665"/>
          </pc:sldLayoutMkLst>
        </pc:sldLayoutChg>
        <pc:sldLayoutChg chg="del">
          <pc:chgData name="" userId="c290d8b82d75ecff" providerId="LiveId" clId="{253FF5BE-1B86-4737-B268-BA61EDF3F85C}" dt="2020-03-31T20:14:12.819" v="1066" actId="2696"/>
          <pc:sldLayoutMkLst>
            <pc:docMk/>
            <pc:sldMasterMk cId="0" sldId="2147483669"/>
            <pc:sldLayoutMk cId="0" sldId="2147483666"/>
          </pc:sldLayoutMkLst>
        </pc:sldLayoutChg>
        <pc:sldLayoutChg chg="del">
          <pc:chgData name="" userId="c290d8b82d75ecff" providerId="LiveId" clId="{253FF5BE-1B86-4737-B268-BA61EDF3F85C}" dt="2020-03-31T20:14:12.819" v="1067" actId="2696"/>
          <pc:sldLayoutMkLst>
            <pc:docMk/>
            <pc:sldMasterMk cId="0" sldId="2147483669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pt-B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Active Directory poderia ser migrado com o serviço AWS Managed Microsoft AD - AWS Directory Service;</a:t>
            </a:r>
            <a:endParaRPr lang="pt-AO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Para o serviço de WEB, poderíamos utilizar o Amazon Lightsail, evitando custos com servidor e banco de dados;</a:t>
            </a:r>
            <a:endParaRPr lang="pt-AO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Não foi levado em consideração que normalmente esses ambientes utilizam serviços de e-mail, que também poderiam usar o ambiente Cloud da Amazon;</a:t>
            </a:r>
            <a:endParaRPr lang="pt-AO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Que o cliente precisa garantir boa funcionalidade do Link de internet, se possível criando ambiente redundante;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0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pt-PT" dirty="0"/>
              <a:t>Arquitetura e Infraestrutura de Aplicações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02775" y="217319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AO" sz="2400" dirty="0"/>
              <a:t>M</a:t>
            </a:r>
            <a:r>
              <a:rPr lang="pt-PT" sz="2400" dirty="0"/>
              <a:t>IGRAÇÃO</a:t>
            </a:r>
            <a:endParaRPr lang="en" sz="2400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613660" y="1157525"/>
            <a:ext cx="2994659" cy="33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AO" b="1" dirty="0"/>
              <a:t>Foi</a:t>
            </a:r>
            <a:r>
              <a:rPr lang="pt-PT" b="1" dirty="0"/>
              <a:t> apresentada as telas da com o passo a passo da migração do ambiente</a:t>
            </a:r>
            <a:endParaRPr lang="en" dirty="0"/>
          </a:p>
        </p:txBody>
      </p:sp>
      <p:pic>
        <p:nvPicPr>
          <p:cNvPr id="10" name="Imagem 9" descr="C:\Users\joao.araujo\AppData\Local\Microsoft\Windows\INetCache\Content.MSO\86556587.tmp">
            <a:extLst>
              <a:ext uri="{FF2B5EF4-FFF2-40B4-BE49-F238E27FC236}">
                <a16:creationId xmlns:a16="http://schemas.microsoft.com/office/drawing/2014/main" id="{B04B2DD5-926E-42BC-89CC-686E1C8AF0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80" y="1808797"/>
            <a:ext cx="2814320" cy="68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780CB1-C648-4343-BE1F-CD8D3FB86679}"/>
              </a:ext>
            </a:extLst>
          </p:cNvPr>
          <p:cNvPicPr/>
          <p:nvPr/>
        </p:nvPicPr>
        <p:blipFill rotWithShape="1">
          <a:blip r:embed="rId5"/>
          <a:srcRect l="13368" t="7837" r="17159" b="63827"/>
          <a:stretch/>
        </p:blipFill>
        <p:spPr>
          <a:xfrm>
            <a:off x="4724400" y="2735580"/>
            <a:ext cx="2933700" cy="63246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611D7C-DA59-461F-9909-419296B958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57800" y="3480774"/>
            <a:ext cx="3733800" cy="160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/>
              <a:t>WEB SERVER NA CLOUD</a:t>
            </a:r>
            <a:endParaRPr lang="en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01D50F-1E4C-4B21-B21E-37FB4D5F7C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58677" y="1395730"/>
            <a:ext cx="4430739" cy="2352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0" y="1461375"/>
            <a:ext cx="4484400" cy="2220600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AO" sz="2400" dirty="0"/>
              <a:t>C</a:t>
            </a:r>
            <a:r>
              <a:rPr lang="pt-PT" sz="2400" dirty="0"/>
              <a:t>ONSIDERAÇÕES FINAIS</a:t>
            </a:r>
            <a:endParaRPr lang="e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joaorcesar@gmail.com</a:t>
            </a: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AO" sz="2400" dirty="0"/>
              <a:t>P</a:t>
            </a:r>
            <a:r>
              <a:rPr lang="pt-PT" sz="2400" dirty="0"/>
              <a:t>rojeto de Bloco</a:t>
            </a:r>
            <a:endParaRPr lang="en" sz="2400" dirty="0"/>
          </a:p>
        </p:txBody>
      </p:sp>
      <p:sp>
        <p:nvSpPr>
          <p:cNvPr id="109" name="Shape 109"/>
          <p:cNvSpPr txBox="1"/>
          <p:nvPr/>
        </p:nvSpPr>
        <p:spPr>
          <a:xfrm>
            <a:off x="2902775" y="1113875"/>
            <a:ext cx="2654400" cy="274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pt-PT" sz="12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Sobre a apresentação</a:t>
            </a:r>
            <a:endParaRPr lang="en" sz="12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AO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pt-PT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apresentação terá duração de 15 minutos, sendo apresentado os conceitos, entendimento e analises, sob a minha ótica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916355" y="2150195"/>
            <a:ext cx="2770200" cy="1774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pt-AO" sz="12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pt-PT" sz="12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projeto</a:t>
            </a:r>
            <a:endParaRPr lang="en" sz="12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pt-AO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</a:t>
            </a:r>
            <a:r>
              <a:rPr lang="pt-PT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oi simulada o atendimento da uma empresa de consultoria, a um cliente que desejava mudar o datacenter para alguma solução mais sustentável e barata. Para ambas empresas foram usados nomes e situações fictícias.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00B2FF"/>
                </a:solidFill>
              </a:rPr>
              <a:t>Hello!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pt-PT" sz="2400" b="1" dirty="0">
                <a:solidFill>
                  <a:srgbClr val="FFFFFF"/>
                </a:solidFill>
                <a:latin typeface="Muli"/>
              </a:rPr>
              <a:t>João Ricardo Araujo</a:t>
            </a:r>
            <a:br>
              <a:rPr lang="pt-PT" sz="2400" b="1" dirty="0">
                <a:solidFill>
                  <a:srgbClr val="FFFFFF"/>
                </a:solidFill>
                <a:latin typeface="Muli"/>
              </a:rPr>
            </a:br>
            <a:r>
              <a:rPr lang="pt-PT" sz="2400" b="1" dirty="0">
                <a:solidFill>
                  <a:srgbClr val="FFFFFF"/>
                </a:solidFill>
                <a:latin typeface="Muli"/>
              </a:rPr>
              <a:t>Turma RDC2016</a:t>
            </a:r>
            <a:br>
              <a:rPr lang="pt-PT" sz="2400" b="1" dirty="0">
                <a:solidFill>
                  <a:srgbClr val="FFFFFF"/>
                </a:solidFill>
                <a:latin typeface="Muli"/>
              </a:rPr>
            </a:br>
            <a:r>
              <a:rPr lang="pt-PT" sz="2400" b="1" dirty="0">
                <a:solidFill>
                  <a:srgbClr val="FFFFFF"/>
                </a:solidFill>
                <a:latin typeface="Muli"/>
              </a:rPr>
              <a:t>Luanda, Angola</a:t>
            </a:r>
          </a:p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pt-PT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Skype ID joaorctaraujo</a:t>
            </a:r>
            <a:endParaRPr lang="pt-PT" sz="1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009350" y="2878675"/>
            <a:ext cx="3086700" cy="204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AO" dirty="0"/>
              <a:t>A</a:t>
            </a:r>
            <a:r>
              <a:rPr lang="pt-PT" dirty="0"/>
              <a:t>presentação das empresas e soluções</a:t>
            </a:r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/>
              <a:t>INTRODUÇÃO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EMPRESAS E SOLUÇÕES</a:t>
            </a:r>
            <a:endParaRPr lang="en" dirty="0"/>
          </a:p>
        </p:txBody>
      </p:sp>
      <p:pic>
        <p:nvPicPr>
          <p:cNvPr id="6" name="Imagem 5" descr="F:\Documentos\Update Solutions\Material Gráfico\Logo.jpg">
            <a:extLst>
              <a:ext uri="{FF2B5EF4-FFF2-40B4-BE49-F238E27FC236}">
                <a16:creationId xmlns:a16="http://schemas.microsoft.com/office/drawing/2014/main" id="{F7850E06-A75D-49B0-B1AF-EB9C08085B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45" y="1419225"/>
            <a:ext cx="239903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International Sales Group, Inc.">
            <a:extLst>
              <a:ext uri="{FF2B5EF4-FFF2-40B4-BE49-F238E27FC236}">
                <a16:creationId xmlns:a16="http://schemas.microsoft.com/office/drawing/2014/main" id="{3BBA0D21-1EDE-4E78-B811-5EA57A8649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02" y="1065825"/>
            <a:ext cx="3240405" cy="103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Resultado de imagem para sobre sharepoint online">
            <a:extLst>
              <a:ext uri="{FF2B5EF4-FFF2-40B4-BE49-F238E27FC236}">
                <a16:creationId xmlns:a16="http://schemas.microsoft.com/office/drawing/2014/main" id="{BE66FB0F-0D98-4E71-B8F8-888E700608A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6" b="15867"/>
          <a:stretch/>
        </p:blipFill>
        <p:spPr bwMode="auto">
          <a:xfrm>
            <a:off x="2493327" y="2490753"/>
            <a:ext cx="2840355" cy="982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 descr="Resultado de imagem para sobre vmware">
            <a:extLst>
              <a:ext uri="{FF2B5EF4-FFF2-40B4-BE49-F238E27FC236}">
                <a16:creationId xmlns:a16="http://schemas.microsoft.com/office/drawing/2014/main" id="{9A1CB2C3-F1F2-4CD5-903A-BA6AC657ACE5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7" b="14934"/>
          <a:stretch/>
        </p:blipFill>
        <p:spPr bwMode="auto">
          <a:xfrm>
            <a:off x="5850890" y="2360590"/>
            <a:ext cx="3011170" cy="10306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 descr="Resultado de imagem para serviços disponíveis na AWS">
            <a:extLst>
              <a:ext uri="{FF2B5EF4-FFF2-40B4-BE49-F238E27FC236}">
                <a16:creationId xmlns:a16="http://schemas.microsoft.com/office/drawing/2014/main" id="{EAEC5770-4C16-4EA5-9B77-F392578D197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1563"/>
            <a:ext cx="2358708" cy="130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“</a:t>
            </a:r>
            <a:r>
              <a:rPr lang="pt-AO" dirty="0"/>
              <a:t>Meu</a:t>
            </a:r>
            <a:r>
              <a:rPr lang="pt-PT" dirty="0"/>
              <a:t> intuito foi apresentar as soluções para a sua necessidade</a:t>
            </a:r>
            <a:r>
              <a:rPr lang="en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pt-PT" sz="1600" b="1" i="1" dirty="0"/>
              <a:t>Sem alta disponibilidade;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pt-PT" sz="1600" b="1" i="1" dirty="0"/>
              <a:t>Custo na manutenção do ambiente;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pt-PT" sz="1600" b="1" i="1" dirty="0"/>
              <a:t>Equipe técnica reduzida;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pt-PT" sz="1600" b="1" i="1" dirty="0"/>
              <a:t>Muito tempo de Downtime;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pt-PT" sz="1600" b="1" i="1" dirty="0"/>
              <a:t>Sem solução de backup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AO" dirty="0"/>
              <a:t>L</a:t>
            </a:r>
            <a:r>
              <a:rPr lang="pt-PT" dirty="0"/>
              <a:t>EVANTAMENTO DO AMBIENTE</a:t>
            </a: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AO" b="1" dirty="0"/>
              <a:t>Antes</a:t>
            </a:r>
            <a:r>
              <a:rPr lang="pt-PT" b="1" dirty="0"/>
              <a:t> de propor soluções, precisamos entender o cenário do cliente e as suas necessidades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  <p:bldP spid="157" grpId="0"/>
      <p:bldP spid="1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APRESENTAÇÃO DAS SOLUÇÕES</a:t>
            </a:r>
            <a:endParaRPr lang="en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E07DC2-0C16-43CB-9288-853B3F02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1538478"/>
            <a:ext cx="5166360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4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ctrTitle" idx="4294967295"/>
          </p:nvPr>
        </p:nvSpPr>
        <p:spPr>
          <a:xfrm>
            <a:off x="2880950" y="1796710"/>
            <a:ext cx="3365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AO" sz="4800" dirty="0"/>
              <a:t>R</a:t>
            </a:r>
            <a:r>
              <a:rPr lang="pt-PT" sz="4800" dirty="0"/>
              <a:t>OI</a:t>
            </a:r>
            <a:endParaRPr lang="en" sz="4800" dirty="0"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2889300" y="2956510"/>
            <a:ext cx="3365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AO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pt-PT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ostrar ao cliente as soluções disponíveis e qual o investimento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4212252" y="836318"/>
            <a:ext cx="702681" cy="1114048"/>
            <a:chOff x="6718575" y="2318625"/>
            <a:chExt cx="256950" cy="407375"/>
          </a:xfrm>
        </p:grpSpPr>
        <p:sp>
          <p:nvSpPr>
            <p:cNvPr id="144" name="Shape 1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292</Words>
  <Application>Microsoft Office PowerPoint</Application>
  <PresentationFormat>Apresentação na tela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Muli</vt:lpstr>
      <vt:lpstr>Arial</vt:lpstr>
      <vt:lpstr>Georgia</vt:lpstr>
      <vt:lpstr>Banquo template</vt:lpstr>
      <vt:lpstr>Arquitetura e Infraestrutura de Aplicações</vt:lpstr>
      <vt:lpstr>Projeto de Bloco</vt:lpstr>
      <vt:lpstr>Hello!</vt:lpstr>
      <vt:lpstr>1. INTRODUÇÃO</vt:lpstr>
      <vt:lpstr>EMPRESAS E SOLUÇÕES</vt:lpstr>
      <vt:lpstr>Apresentação do PowerPoint</vt:lpstr>
      <vt:lpstr>LEVANTAMENTO DO AMBIENTE</vt:lpstr>
      <vt:lpstr>APRESENTAÇÃO DAS SOLUÇÕES</vt:lpstr>
      <vt:lpstr>ROI</vt:lpstr>
      <vt:lpstr>MIGRAÇÃO</vt:lpstr>
      <vt:lpstr>WEB SERVER NA CLOUD</vt:lpstr>
      <vt:lpstr>CONSIDERAÇÕES FINAIS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Infraestrutura de Aplicações</dc:title>
  <dc:creator>João Araujo</dc:creator>
  <cp:lastModifiedBy>João Araujo</cp:lastModifiedBy>
  <cp:revision>2</cp:revision>
  <dcterms:modified xsi:type="dcterms:W3CDTF">2020-03-31T20:19:42Z</dcterms:modified>
</cp:coreProperties>
</file>