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056682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e056682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056682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e056682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e056682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e056682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0566826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e056682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e056682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e056682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e0566826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e056682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1d8de0c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1d8de0c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d8de0c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d8de0c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3127aa9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3127aa9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3127aa9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3127aa9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c6b567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c6b567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32a248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32a248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3127aa97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3127aa97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1c6b567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1c6b567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b57ee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b57ee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2b57eee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2b57eee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b57eee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2b57eee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b57eee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2b57eee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2b57eee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2b57eee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d8de0c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1d8de0c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Ciência de Dados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50289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A. Lisboa, Lucas Montenegro e João Messias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438" y="1017725"/>
            <a:ext cx="5405124" cy="370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69" r="69" t="0"/>
          <a:stretch/>
        </p:blipFill>
        <p:spPr>
          <a:xfrm>
            <a:off x="1869438" y="1017725"/>
            <a:ext cx="5405124" cy="370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438" y="1017725"/>
            <a:ext cx="5405124" cy="370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209" l="0" r="0" t="199"/>
          <a:stretch/>
        </p:blipFill>
        <p:spPr>
          <a:xfrm>
            <a:off x="1869438" y="1017725"/>
            <a:ext cx="5405124" cy="370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438" y="1017725"/>
            <a:ext cx="5405124" cy="370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563" l="0" r="0" t="553"/>
          <a:stretch/>
        </p:blipFill>
        <p:spPr>
          <a:xfrm>
            <a:off x="1869438" y="1017725"/>
            <a:ext cx="5405124" cy="370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50" y="1017725"/>
            <a:ext cx="8126874" cy="37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258" l="0" r="0" t="258"/>
          <a:stretch/>
        </p:blipFill>
        <p:spPr>
          <a:xfrm>
            <a:off x="508350" y="1017725"/>
            <a:ext cx="8126874" cy="37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utilizado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Random Forest Classifier;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Detecção dos decretos mais importantes;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Utilização do K-Fold Cross Validation para a validação do modelo;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k =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Métricas: F1-Score e Precision;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Decretos mais importantes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323975"/>
            <a:ext cx="6553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Impacto muito significativo na pandemia no mundo: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370 milhões de casos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5,66 milhões de mortes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Dados do dia 31/01/2021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Preocupação das gestões estatais consiste em como diminuir a taxa de contaminação da doença;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Medidas restritivas e Lockdown foram adotados;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</a:t>
            </a:r>
            <a:r>
              <a:rPr lang="pt-BR"/>
              <a:t>onfirmação de alguns fatores já observados na correlação de Pearson;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Ex.: aulas presenciais para criança e bares e restaurantes;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é perceptível a importância outrora com baixa correlação;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Ex.: salão de beleza e barbearia;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F1-Score = 0,56;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Precisão = 0,6;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34075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Possuem Relevâncias Medidas que restrinjam: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ocupação de locais fechados;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aulas presenciais;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bares e restaurantes;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Não Possuem Relevância Medidas que </a:t>
            </a:r>
            <a:r>
              <a:rPr lang="pt-BR"/>
              <a:t>restrinjam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Horário de Circulação;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Buscar Métodos de Reduzir a Contaminação nos Transportes Públicos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Aumentar Frota;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Diminuir Ocupação;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Limpezas Frequentes;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Home-office;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Mais testes são necessários para generalizar resultado.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Quais locais e atividades influenciam mais no número de casos e no número de mortes?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Quais tipos de decretos foram mais efetivos no estado de Alagoas?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Correlato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21257" l="12519" r="11470" t="15363"/>
          <a:stretch/>
        </p:blipFill>
        <p:spPr>
          <a:xfrm>
            <a:off x="311700" y="1213028"/>
            <a:ext cx="7555651" cy="35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Usadas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Google COVID-19 Community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Valores de deslocamento dos usuários Android ao longo do tempo;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6 parâmetros (porcentagem):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varejo e lazer;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mercados e farmácias;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parques;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estações de transporte público;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locais de trabalho;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áreas residenciais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Bing COVID-19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Casos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Mortes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Usadas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7725"/>
            <a:ext cx="8520600" cy="3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Medidas Restritivas (Decretos)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21 atributos: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Data Inicial do Decreto;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Data Final do Decreto;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Horário sem Restrição;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Restaurantes, bares, lanchonetes e estabelecimentos congêneres;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Shows e Música ao Vivo;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Lojas do centro;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Lojas de rua e galerias;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Shoppings;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Aula em Instituição Privada (Crianças);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Aula em Instituição Privada (Adultos);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Aula em Instituição Pública (Crianças);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Aula em Instituição Pública (Adultos);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Academias;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Praias, calçadões, lagoas, rios e clubes;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Templos, igrejas e demais instituições religiosas;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Salões de beleza e barbearias;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Transporte Intermunicipal e Turístico;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Eventos sociais, corporativos e celebrações;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Jogos do Campeonato de Futebol;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Cruzeiros e outras embarcações de passageiros de grande porte;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Cinemas, teatro e museu.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Concatenar os datasets (2020, 2021, 2022);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Filtro para Alagoas;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</a:t>
            </a:r>
            <a:r>
              <a:rPr lang="pt-BR"/>
              <a:t>liminar as colunas que não seriam relevantes para o estudo, tais como: Código da Região, Tamanho da Área, Código Id, Código ISO, Código do CENSO.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Preencher as células faltantes com a média das cidades de Alagoas naquele dia em específico (Base do Google);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Eliminar colunas das regiões e cidades;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Alinhar período das bases: 08/04/2020 a 08/01/2022;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Concatenar as duas bases principais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de Pearson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725" y="1017725"/>
            <a:ext cx="455055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de Pearson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544" l="0" r="0" t="544"/>
          <a:stretch/>
        </p:blipFill>
        <p:spPr>
          <a:xfrm>
            <a:off x="1070800" y="1017725"/>
            <a:ext cx="7002252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