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35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b0ef58c8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b0ef58c8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b0ef58c8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b0ef58c8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6b0ef58c84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6b0ef58c84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b0ef58c84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b0ef58c84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6b0ef58c8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6b0ef58c8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F766-5909-45F7-A028-D232CF809DCB}" type="datetimeFigureOut">
              <a:rPr lang="pt-PT" smtClean="0"/>
              <a:t>13/11/2019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167702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F766-5909-45F7-A028-D232CF809DCB}" type="datetimeFigureOut">
              <a:rPr lang="pt-PT" smtClean="0"/>
              <a:t>13/11/2019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08553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F766-5909-45F7-A028-D232CF809DCB}" type="datetimeFigureOut">
              <a:rPr lang="pt-PT" smtClean="0"/>
              <a:t>13/11/2019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5676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4274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F766-5909-45F7-A028-D232CF809DCB}" type="datetimeFigureOut">
              <a:rPr lang="pt-PT" smtClean="0"/>
              <a:t>13/11/2019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3289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F766-5909-45F7-A028-D232CF809DCB}" type="datetimeFigureOut">
              <a:rPr lang="pt-PT" smtClean="0"/>
              <a:t>13/11/2019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14562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F766-5909-45F7-A028-D232CF809DCB}" type="datetimeFigureOut">
              <a:rPr lang="pt-PT" smtClean="0"/>
              <a:t>13/11/2019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62615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F766-5909-45F7-A028-D232CF809DCB}" type="datetimeFigureOut">
              <a:rPr lang="pt-PT" smtClean="0"/>
              <a:t>13/11/2019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81692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F766-5909-45F7-A028-D232CF809DCB}" type="datetimeFigureOut">
              <a:rPr lang="pt-PT" smtClean="0"/>
              <a:t>13/11/2019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0122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F766-5909-45F7-A028-D232CF809DCB}" type="datetimeFigureOut">
              <a:rPr lang="pt-PT" smtClean="0"/>
              <a:t>13/11/2019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34512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F766-5909-45F7-A028-D232CF809DCB}" type="datetimeFigureOut">
              <a:rPr lang="pt-PT" smtClean="0"/>
              <a:t>13/11/2019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28669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9BA5F766-5909-45F7-A028-D232CF809DCB}" type="datetimeFigureOut">
              <a:rPr lang="pt-PT" smtClean="0"/>
              <a:t>13/11/2019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946557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5F766-5909-45F7-A028-D232CF809DCB}" type="datetimeFigureOut">
              <a:rPr lang="pt-PT" smtClean="0"/>
              <a:t>13/11/2019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 smtClean="0"/>
              <a:t>‹nº›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470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dirty="0"/>
              <a:t>Apresentação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192100"/>
            <a:ext cx="8520600" cy="1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/>
              <a:t>Trabalho realizado por : </a:t>
            </a:r>
            <a:endParaRPr sz="1800"/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 sz="1800"/>
              <a:t>João Rodrigues, nmec : 84732</a:t>
            </a:r>
            <a:endParaRPr sz="1800"/>
          </a:p>
          <a:p>
            <a: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 sz="1800"/>
              <a:t>Lucas Barros, nmec : 83895</a:t>
            </a:r>
            <a:endParaRPr sz="1800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Análise dos dados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PT" dirty="0"/>
              <a:t>O </a:t>
            </a:r>
            <a:r>
              <a:rPr lang="pt-PT" dirty="0" err="1"/>
              <a:t>dataset</a:t>
            </a:r>
            <a:r>
              <a:rPr lang="pt-PT" dirty="0"/>
              <a:t> escolhido refere-se a dados sobre Futebol.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pt-PT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 dirty="0"/>
              <a:t>Country;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 dirty="0"/>
              <a:t>League;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 dirty="0"/>
              <a:t>Match;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 dirty="0" err="1"/>
              <a:t>Player</a:t>
            </a:r>
            <a:r>
              <a:rPr lang="pt-PT" dirty="0"/>
              <a:t>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 dirty="0" err="1"/>
              <a:t>Player_attributes</a:t>
            </a:r>
            <a:r>
              <a:rPr lang="pt-PT" dirty="0"/>
              <a:t>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 dirty="0"/>
              <a:t>Team;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 dirty="0" err="1"/>
              <a:t>Team_attributes</a:t>
            </a:r>
            <a:r>
              <a:rPr lang="pt-PT" dirty="0"/>
              <a:t>;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Personas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/>
              <a:t>Francisco Almeida, de 20 anos, é um estudante universitário que gosta de estar a par de todos os pormenores do futebol. Tendo pouco tempo para se atualizar devido aos estudos na Universidade, dá jeito a ele ter um sítio onde possa ver de forma rápida e atualizada esses dados.</a:t>
            </a:r>
            <a:endParaRPr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pt-PT"/>
              <a:t>Sérgio Trindade, de 46 anos, é um adepto de futebol que faz apostas no Placard e gostaria de estar a par das estatísticas das equipas e jogadores para realizar apostas mais seguras.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Goals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 dirty="0"/>
              <a:t>Acompanhar a evolução de jogadores;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 dirty="0"/>
              <a:t>Acompanhar a evolução de equipas;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 dirty="0"/>
              <a:t>Permitir ao utilizador comparar estatísticas de ligas;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 dirty="0"/>
              <a:t>Possibilitar a visualização dos resultados dos jogos;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Técnicas de Visualização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 dirty="0"/>
              <a:t>Gráfico Circular 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pt-PT" dirty="0"/>
              <a:t>Comparar estatísticas de ataque, defesa, meio campo de jogadores / equipas;</a:t>
            </a:r>
          </a:p>
          <a:p>
            <a:pPr lvl="2" indent="-342900">
              <a:spcBef>
                <a:spcPts val="0"/>
              </a:spcBef>
              <a:buSzPts val="1800"/>
              <a:buChar char="-"/>
            </a:pPr>
            <a:r>
              <a:rPr lang="pt-PT" dirty="0"/>
              <a:t>Qual a melhor posição para colocar o jogador X?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pt-PT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 dirty="0"/>
              <a:t>Gráfico de Barras 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pt-PT" dirty="0"/>
              <a:t> Comparar ratings de equipas dentro da mesma liga;</a:t>
            </a:r>
          </a:p>
          <a:p>
            <a:pPr lvl="2" indent="-342900">
              <a:spcBef>
                <a:spcPts val="0"/>
              </a:spcBef>
              <a:buSzPts val="1800"/>
              <a:buChar char="-"/>
            </a:pPr>
            <a:r>
              <a:rPr lang="pt-PT" dirty="0"/>
              <a:t>Qual a melhor equipa com características atacantes dentro de uma liga de futebol?</a:t>
            </a:r>
          </a:p>
          <a:p>
            <a:pPr lvl="2" indent="-342900">
              <a:spcBef>
                <a:spcPts val="0"/>
              </a:spcBef>
              <a:buSzPts val="1800"/>
              <a:buChar char="-"/>
            </a:pPr>
            <a:r>
              <a:rPr lang="pt-PT" dirty="0"/>
              <a:t>Qual a liga com características mais defensivas?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endParaRPr lang="pt-PT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PT" dirty="0"/>
              <a:t>Gráfico de Ranking </a:t>
            </a:r>
          </a:p>
          <a:p>
            <a:pPr lvl="1" indent="-342900">
              <a:spcBef>
                <a:spcPts val="0"/>
              </a:spcBef>
              <a:buSzPts val="1800"/>
              <a:buChar char="-"/>
            </a:pPr>
            <a:r>
              <a:rPr lang="pt-PT" dirty="0"/>
              <a:t> Mostrar ranking dos melhores jogadores em determinadas </a:t>
            </a:r>
            <a:r>
              <a:rPr lang="pt-PT" dirty="0" err="1"/>
              <a:t>skills</a:t>
            </a:r>
            <a:r>
              <a:rPr lang="pt-PT" dirty="0"/>
              <a:t>;</a:t>
            </a:r>
          </a:p>
          <a:p>
            <a:pPr lvl="2" indent="-342900">
              <a:spcBef>
                <a:spcPts val="0"/>
              </a:spcBef>
              <a:buSzPts val="1800"/>
              <a:buChar char="-"/>
            </a:pPr>
            <a:r>
              <a:rPr lang="pt-PT" dirty="0"/>
              <a:t>Qual o jogador com mais cartões amarelos (mais agressivo)?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Protótipo</a:t>
            </a:r>
            <a:endParaRPr/>
          </a:p>
        </p:txBody>
      </p:sp>
      <p:pic>
        <p:nvPicPr>
          <p:cNvPr id="6" name="Imagem 5" descr="Uma imagem com pássaro&#10;&#10;Descrição gerada automaticamente">
            <a:extLst>
              <a:ext uri="{FF2B5EF4-FFF2-40B4-BE49-F238E27FC236}">
                <a16:creationId xmlns:a16="http://schemas.microsoft.com/office/drawing/2014/main" id="{7415B9EF-B460-4525-A4AE-26002908B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17725"/>
            <a:ext cx="4493604" cy="3539671"/>
          </a:xfrm>
          <a:prstGeom prst="rect">
            <a:avLst/>
          </a:prstGeom>
        </p:spPr>
      </p:pic>
      <p:pic>
        <p:nvPicPr>
          <p:cNvPr id="4" name="Imagem 3" descr="Uma imagem com texto&#10;&#10;Descrição gerada automaticamente">
            <a:extLst>
              <a:ext uri="{FF2B5EF4-FFF2-40B4-BE49-F238E27FC236}">
                <a16:creationId xmlns:a16="http://schemas.microsoft.com/office/drawing/2014/main" id="{6E718BCF-9E47-4ECD-9B7C-8997B6585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96" y="1017724"/>
            <a:ext cx="4435639" cy="353967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B8B7CBB-009C-4A16-8B81-C6E41D322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817" y="1004529"/>
            <a:ext cx="4433087" cy="3134442"/>
          </a:xfrm>
          <a:prstGeom prst="rect">
            <a:avLst/>
          </a:prstGeom>
        </p:spPr>
      </p:pic>
      <p:pic>
        <p:nvPicPr>
          <p:cNvPr id="7" name="Imagem 6" descr="Uma imagem com captura de ecrã, pássaro&#10;&#10;Descrição gerada automaticamente">
            <a:extLst>
              <a:ext uri="{FF2B5EF4-FFF2-40B4-BE49-F238E27FC236}">
                <a16:creationId xmlns:a16="http://schemas.microsoft.com/office/drawing/2014/main" id="{BB8B795A-02C5-4598-AC91-C38AA418E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0" y="1004529"/>
            <a:ext cx="4433085" cy="313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603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EDEC620-E2BF-444C-A7D8-A32C4C0F1C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1" y="718457"/>
            <a:ext cx="4241611" cy="299905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9B6192D-012E-495C-A9B2-52637F08F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988" y="718457"/>
            <a:ext cx="4341478" cy="299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2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m texto&#10;&#10;Descrição gerada automaticamente">
            <a:extLst>
              <a:ext uri="{FF2B5EF4-FFF2-40B4-BE49-F238E27FC236}">
                <a16:creationId xmlns:a16="http://schemas.microsoft.com/office/drawing/2014/main" id="{B127D845-FA30-4316-8AF9-758B330BC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885" y="523120"/>
            <a:ext cx="5014686" cy="354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0151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248</TotalTime>
  <Words>255</Words>
  <Application>Microsoft Office PowerPoint</Application>
  <PresentationFormat>Apresentação no Ecrã (16:9)</PresentationFormat>
  <Paragraphs>37</Paragraphs>
  <Slides>9</Slides>
  <Notes>6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Galeria</vt:lpstr>
      <vt:lpstr>Apresentação</vt:lpstr>
      <vt:lpstr>Análise dos dados</vt:lpstr>
      <vt:lpstr>Personas</vt:lpstr>
      <vt:lpstr>Goals</vt:lpstr>
      <vt:lpstr>Técnicas de Visualização</vt:lpstr>
      <vt:lpstr>Protótipo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</dc:title>
  <cp:lastModifiedBy>Lucas Barros</cp:lastModifiedBy>
  <cp:revision>8</cp:revision>
  <dcterms:modified xsi:type="dcterms:W3CDTF">2019-11-13T01:26:12Z</dcterms:modified>
</cp:coreProperties>
</file>