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italic.fntdata"/><Relationship Id="rId10" Type="http://schemas.openxmlformats.org/officeDocument/2006/relationships/slide" Target="slides/slide5.xml"/><Relationship Id="rId32" Type="http://schemas.openxmlformats.org/officeDocument/2006/relationships/font" Target="fonts/Raleway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7519ac10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7519ac10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7519ac10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97519ac10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7519ac10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97519ac10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7519ac10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7519ac10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7296ac1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7296ac1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7519ac10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7519ac10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7296ac19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7296ac19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7296ac19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97296ac19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7296ac19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97296ac19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7296ac19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7296ac19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7172d8ff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7172d8ff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97519ac1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97519ac1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97296ac19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97296ac19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7519ac10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97519ac10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7519ac10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97519ac10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97519ac10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97519ac10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97519ac10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97519ac10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7519ac10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7519ac10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7519ac10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7519ac10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7519ac10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7519ac10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7519ac10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7519ac10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519ac10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519ac10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7275594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7275594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7296ac1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7296ac1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Passal Eventos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</a:rPr>
              <a:t>Universidade do Minho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</a:rPr>
              <a:t>Licenciatura</a:t>
            </a:r>
            <a:r>
              <a:rPr lang="en-GB" sz="1500">
                <a:solidFill>
                  <a:srgbClr val="000000"/>
                </a:solidFill>
              </a:rPr>
              <a:t> em Ciências da Computação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</a:rPr>
              <a:t>Bases de Dados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</a:rPr>
              <a:t>2023/2024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367250" y="3666250"/>
            <a:ext cx="14085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Eduardo Pereira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Fernando Bicalho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João Silva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David Agra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7451300" y="3958300"/>
            <a:ext cx="1554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6 de  Novembro, 2023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468875" y="2642350"/>
            <a:ext cx="44580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Gestão e divulgação de um calendário de eventos de uma cidade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-GB"/>
              <a:t>Requisitos de Descrição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100" y="1074075"/>
            <a:ext cx="3230848" cy="36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Requisitos de Descrição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100" y="1076375"/>
            <a:ext cx="3230451" cy="360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Requisitos de Descrição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100" y="1091225"/>
            <a:ext cx="3219501" cy="361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Requisitos de Descrição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025" y="1595775"/>
            <a:ext cx="6311749" cy="21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Requisitos de Manipulação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800" y="1595775"/>
            <a:ext cx="6440596" cy="314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Requisitos de Manipulação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100" y="1211350"/>
            <a:ext cx="4495357" cy="352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Requisitos de Controlo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100" y="1211350"/>
            <a:ext cx="3889734" cy="352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Entidades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Empresa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Representa a empresa Passal Eventos.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 Funcionário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Referente a um funcionário da empresa.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Externa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00"/>
              <a:t>Entidade que requer os serviços da Passal Eventos.</a:t>
            </a:r>
            <a:endParaRPr sz="1300"/>
          </a:p>
        </p:txBody>
      </p:sp>
      <p:sp>
        <p:nvSpPr>
          <p:cNvPr id="181" name="Google Shape;181;p29"/>
          <p:cNvSpPr txBox="1"/>
          <p:nvPr>
            <p:ph idx="2" type="body"/>
          </p:nvPr>
        </p:nvSpPr>
        <p:spPr>
          <a:xfrm>
            <a:off x="5594200" y="1602675"/>
            <a:ext cx="3127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Festa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Referente a um evento do tipo de uma festa popular.</a:t>
            </a:r>
            <a:endParaRPr/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Corrida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Referente a um evento do tipo de uma corrida solidária.</a:t>
            </a:r>
            <a:endParaRPr/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Torneio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Referente a um evento do tipo de um torneio de futebol.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Entidades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Artista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Diz respeito aos artistas contratados nas festas municipais.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Venda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Possíveis</a:t>
            </a:r>
            <a:r>
              <a:rPr lang="en-GB"/>
              <a:t> empresas com postos de venda nas festas.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Camisolas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Empresa contratada para o fabricas das T-shirts para a corrida.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Participante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Entidade que representa os participantes da corrida solidária.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Entidades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Equipa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Detalha todas as equipas formadas por jogadores de um torneio.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Jogador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Diz respeito aos jogadores que se inscrevem nos torneios de futebol.</a:t>
            </a:r>
            <a:endParaRPr/>
          </a:p>
        </p:txBody>
      </p:sp>
      <p:sp>
        <p:nvSpPr>
          <p:cNvPr id="195" name="Google Shape;195;p31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Prémio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Informações do prémio de um torneio.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Catering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Informação sobre empresas de catering contratadas para torneios de futebol.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Contextualização</a:t>
            </a:r>
            <a:endParaRPr/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670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88"/>
              <a:buFont typeface="Arial"/>
              <a:buChar char="●"/>
            </a:pPr>
            <a:r>
              <a:rPr lang="en-GB" sz="1387">
                <a:latin typeface="Arial"/>
                <a:ea typeface="Arial"/>
                <a:cs typeface="Arial"/>
                <a:sym typeface="Arial"/>
              </a:rPr>
              <a:t>Fundada em Setembro de 2010 pelo senhor Fábio e criada para organizar pequenos eventos na freguesia de Atiães, com a ajuda de amigos e familiares.</a:t>
            </a:r>
            <a:endParaRPr sz="1387">
              <a:latin typeface="Arial"/>
              <a:ea typeface="Arial"/>
              <a:cs typeface="Arial"/>
              <a:sym typeface="Arial"/>
            </a:endParaRPr>
          </a:p>
          <a:p>
            <a:pPr indent="-31670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88"/>
              <a:buFont typeface="Arial"/>
              <a:buChar char="●"/>
            </a:pPr>
            <a:r>
              <a:rPr lang="en-GB" sz="1387">
                <a:latin typeface="Arial"/>
                <a:ea typeface="Arial"/>
                <a:cs typeface="Arial"/>
                <a:sym typeface="Arial"/>
              </a:rPr>
              <a:t>Devido ao sucesso da suas operações, foi oferecido um contrato por parte da Câmara Municipal de Vila Verde de forma a organizar eventos do concelho.</a:t>
            </a:r>
            <a:endParaRPr sz="1387">
              <a:latin typeface="Arial"/>
              <a:ea typeface="Arial"/>
              <a:cs typeface="Arial"/>
              <a:sym typeface="Arial"/>
            </a:endParaRPr>
          </a:p>
          <a:p>
            <a:pPr indent="-31670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88"/>
              <a:buFont typeface="Arial"/>
              <a:buChar char="●"/>
            </a:pPr>
            <a:r>
              <a:rPr lang="en-GB" sz="1387">
                <a:latin typeface="Arial"/>
                <a:ea typeface="Arial"/>
                <a:cs typeface="Arial"/>
                <a:sym typeface="Arial"/>
              </a:rPr>
              <a:t>Conta de momento com sete funcionários de operação e um gestor de rede sociais, sendo a Sra. Isabel, irmã do Sr. Fábio, a única pessoa que continuaria a trabalhar na empresa depois da expansão.</a:t>
            </a:r>
            <a:endParaRPr sz="1387">
              <a:latin typeface="Arial"/>
              <a:ea typeface="Arial"/>
              <a:cs typeface="Arial"/>
              <a:sym typeface="Arial"/>
            </a:endParaRPr>
          </a:p>
          <a:p>
            <a:pPr indent="-31670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88"/>
              <a:buFont typeface="Arial"/>
              <a:buChar char="●"/>
            </a:pPr>
            <a:r>
              <a:rPr lang="en-GB" sz="1387">
                <a:latin typeface="Arial"/>
                <a:ea typeface="Arial"/>
                <a:cs typeface="Arial"/>
                <a:sym typeface="Arial"/>
              </a:rPr>
              <a:t>De momento organiza torneios de futebol, corridas solidárias e festas municipais.</a:t>
            </a:r>
            <a:endParaRPr sz="1387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Entidades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Fornecedor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Entidade </a:t>
            </a:r>
            <a:r>
              <a:rPr lang="en-GB"/>
              <a:t>que diz respeito às empresas que vendem materiais à Passal Eventos para a realização dos eventos.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Produto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Produto vendido pelos fornecedores para a realização dos eventos.</a:t>
            </a:r>
            <a:endParaRPr/>
          </a:p>
        </p:txBody>
      </p:sp>
      <p:sp>
        <p:nvSpPr>
          <p:cNvPr id="202" name="Google Shape;202;p32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Relacionamentos Das Entidades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0" y="1211350"/>
            <a:ext cx="4344000" cy="348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Relacionamentos das Entidades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484875"/>
            <a:ext cx="6003876" cy="32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Modelo Conceptual</a:t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598" y="1375400"/>
            <a:ext cx="7596573" cy="328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Conclusão</a:t>
            </a:r>
            <a:endParaRPr/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72">
                <a:latin typeface="Arial"/>
                <a:ea typeface="Arial"/>
                <a:cs typeface="Arial"/>
                <a:sym typeface="Arial"/>
              </a:rPr>
              <a:t>Concluiremos com uma apreciação crítica do trabalho, começamos por observar que, a nível conceptual, poderíamos ter explorado mais funcionalidades do Passal Eventos, mas que não foram descritas nos requisitos, também melhorar a tipologia dos atributos para uma maior eficácia.</a:t>
            </a:r>
            <a:endParaRPr sz="3772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72">
                <a:latin typeface="Arial"/>
                <a:ea typeface="Arial"/>
                <a:cs typeface="Arial"/>
                <a:sym typeface="Arial"/>
              </a:rPr>
              <a:t>Futuramente, criar um website de forma a facilitar a comunicação entre a Passal Eventos e a Câmara Municipal, e pretende-se que seja possível a venda de bilhetes através do website.</a:t>
            </a:r>
            <a:endParaRPr sz="3772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9158"/>
              <a:buFont typeface="Arial"/>
              <a:buNone/>
            </a:pPr>
            <a:r>
              <a:rPr lang="en-GB" sz="3772">
                <a:latin typeface="Arial"/>
                <a:ea typeface="Arial"/>
                <a:cs typeface="Arial"/>
                <a:sym typeface="Arial"/>
              </a:rPr>
              <a:t>Neste relatório abordamos todos os tópicos propostos pelo que pensamos que este relatório aborda grande parte das vertentes até à modelação conceptual de um Sistema de Bases de Dados. Porém, s</a:t>
            </a:r>
            <a:r>
              <a:rPr lang="en-GB" sz="3772">
                <a:latin typeface="Arial"/>
                <a:ea typeface="Arial"/>
                <a:cs typeface="Arial"/>
                <a:sym typeface="Arial"/>
              </a:rPr>
              <a:t>abemos que poderia ter sido mais desenvolvido, especialmente na parte da explicação e descrição do diagrama ER.</a:t>
            </a:r>
            <a:endParaRPr sz="377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Passal Eventos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5" name="Google Shape;235;p37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</a:rPr>
              <a:t>Universidade do Minho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</a:rPr>
              <a:t>Licenciatura em Ciências da Computação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</a:rPr>
              <a:t>Bases de Dados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</a:rPr>
              <a:t>2023/2024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236" name="Google Shape;236;p37"/>
          <p:cNvSpPr txBox="1"/>
          <p:nvPr/>
        </p:nvSpPr>
        <p:spPr>
          <a:xfrm>
            <a:off x="367250" y="3666250"/>
            <a:ext cx="14085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Eduardo Pereira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Fernando Bicalho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João Silva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David Agra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37"/>
          <p:cNvSpPr txBox="1"/>
          <p:nvPr/>
        </p:nvSpPr>
        <p:spPr>
          <a:xfrm>
            <a:off x="7451300" y="3958300"/>
            <a:ext cx="1554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6 de  Novembro, 2023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37"/>
          <p:cNvSpPr txBox="1"/>
          <p:nvPr/>
        </p:nvSpPr>
        <p:spPr>
          <a:xfrm>
            <a:off x="2468875" y="2642350"/>
            <a:ext cx="44580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Gestão e divulgação de um calendário de eventos de uma cidade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Fundamentação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Face ao novo contrato, o Sr. Fábio chegou à conclusão que, para esta expansão se tornar viável, seria necessária uma evolução por parte da sua empresa, desde contratação de funcionários a uma reestruturação da mesma.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A implementação de um sistema de Base de Dados foi a solução do Sr. Fábio.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Na sua visão, esta ideia iria ajudar a organizar a sua empresa, informatizando informações dos seus funcionários, clientes, dos eventos realizados e por realizar, bem como uma melhor gestão de recursos, sejam estes humanos ou materiais.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Objetivos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2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Estruturação do negócio e estabelecer uma boa gestão dos eventos por realizar.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82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Futura expansão para diferentes tipos de eventos.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82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Criação de um website para facilitar comunicação e venda de bilhetes.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82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Profiling de eventos.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82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Aumentar a adesão aos eventos.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Viabilidade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Conseguir recuperar os fundos investidos.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Atingir lucro de 15% no mesmo ano.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Analisar as alturas do ano mais lucrativas.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Recursos a Utilizar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Humanos: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Funcionários da empresa de eventos e da empresa do desenvolvimento de Bases de Dados: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Materiais: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Hardware: Servidor de apoio ao website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Software: 1 posto de venda online através do website, Sistema de Bases de Dados.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Equipa de Trabalho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Sr. Fábio e Sra. Isabel: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Gestão e supervisão.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Sete funcionários de operação: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Apoio à organização dos eventos.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Gestor de redes sociais: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Divulgação de informações dos eventos.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Arquiteto e engenheiro de Bases de Dados: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Observação do funcionamento e levantamento de requisitos.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Plano de Execução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600" y="1211350"/>
            <a:ext cx="6896250" cy="34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Levantamento de Requisitos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3906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6003">
                <a:latin typeface="Arial"/>
                <a:ea typeface="Arial"/>
                <a:cs typeface="Arial"/>
                <a:sym typeface="Arial"/>
              </a:rPr>
              <a:t>O levantamento de requisitos surge depois de 3 reuniões com a presença do Sr. Fábio, da Sra. Isabel e dos analistas da empresa responsável pela implementação do sistema.</a:t>
            </a:r>
            <a:endParaRPr sz="6003">
              <a:latin typeface="Arial"/>
              <a:ea typeface="Arial"/>
              <a:cs typeface="Arial"/>
              <a:sym typeface="Arial"/>
            </a:endParaRPr>
          </a:p>
          <a:p>
            <a:pPr indent="-323906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6003">
                <a:latin typeface="Arial"/>
                <a:ea typeface="Arial"/>
                <a:cs typeface="Arial"/>
                <a:sym typeface="Arial"/>
              </a:rPr>
              <a:t>Estas reuniões foram divididas ao longo do tempo, antes, durante e no fim da realização de um evento.</a:t>
            </a:r>
            <a:endParaRPr sz="6003">
              <a:latin typeface="Arial"/>
              <a:ea typeface="Arial"/>
              <a:cs typeface="Arial"/>
              <a:sym typeface="Arial"/>
            </a:endParaRPr>
          </a:p>
          <a:p>
            <a:pPr indent="-323906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6003">
                <a:latin typeface="Arial"/>
                <a:ea typeface="Arial"/>
                <a:cs typeface="Arial"/>
                <a:sym typeface="Arial"/>
              </a:rPr>
              <a:t>Foi também efetuada uma observação direta por parte dos analistas da empresa contratada, ao evento, de forma entender melhor a forma como estes funcionam.</a:t>
            </a:r>
            <a:endParaRPr sz="6003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