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C602DD-F7BA-9176-CA04-80A35A7AE693}" v="375" dt="2024-04-09T12:29:53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09.04.2024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09.04.2024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09.04.2024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09.04.2024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09.04.2024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09.04.2024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09.04.2024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de-DE" sz="3700">
                <a:solidFill>
                  <a:schemeClr val="tx2"/>
                </a:solidFill>
                <a:ea typeface="+mj-lt"/>
                <a:cs typeface="+mj-lt"/>
              </a:rPr>
              <a:t>Projeto 1 - Unidade Lógica Aritmética (ALU)</a:t>
            </a:r>
            <a:endParaRPr lang="pt-BR" sz="3700">
              <a:solidFill>
                <a:schemeClr val="tx2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endParaRPr lang="de-DE" sz="20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Gráfico 5" descr="Arithmetic Logic Unit | Uses, Working Mode, Parts &amp; Config">
            <a:extLst>
              <a:ext uri="{FF2B5EF4-FFF2-40B4-BE49-F238E27FC236}">
                <a16:creationId xmlns:a16="http://schemas.microsoft.com/office/drawing/2014/main" id="{5AAC0D3B-0BB5-1036-6BB4-AA7AA80EC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067" y="204681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20319F-22B5-84D0-E5A4-46C8B5DF1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de blocos do sistema projetado</a:t>
            </a:r>
          </a:p>
        </p:txBody>
      </p:sp>
      <p:pic>
        <p:nvPicPr>
          <p:cNvPr id="4" name="Espaço Reservado para Conteúdo 3" descr="Diagrama, Esquemático&#10;&#10;Descrição gerada automaticamente">
            <a:extLst>
              <a:ext uri="{FF2B5EF4-FFF2-40B4-BE49-F238E27FC236}">
                <a16:creationId xmlns:a16="http://schemas.microsoft.com/office/drawing/2014/main" id="{766DC1A4-58E4-4A1B-9318-76F44CC7A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1059" y="467208"/>
            <a:ext cx="6948486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20319F-22B5-84D0-E5A4-46C8B5DF1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de blocos do sistema projetado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F28DDD3C-F848-5E19-FCDB-5F5DEE59A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3178" y="449791"/>
            <a:ext cx="1829476" cy="5938838"/>
          </a:xfrm>
        </p:spPr>
      </p:pic>
    </p:spTree>
    <p:extLst>
      <p:ext uri="{BB962C8B-B14F-4D97-AF65-F5344CB8AC3E}">
        <p14:creationId xmlns:p14="http://schemas.microsoft.com/office/powerpoint/2010/main" val="913383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ço Reservado para Conteúdo 11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982628A0-F6A8-F033-6F73-8DB9E62C4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44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EDFF53-18C5-B515-A5AF-D51F9FF10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Capturas de telas do simulador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72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15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EDFF53-18C5-B515-A5AF-D51F9FF10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84" y="4230093"/>
            <a:ext cx="4150581" cy="1800165"/>
          </a:xfrm>
        </p:spPr>
        <p:txBody>
          <a:bodyPr anchor="t">
            <a:normAutofit/>
          </a:bodyPr>
          <a:lstStyle/>
          <a:p>
            <a:pPr algn="r"/>
            <a:r>
              <a:rPr lang="pt-BR" sz="4000">
                <a:ea typeface="+mj-lt"/>
                <a:cs typeface="+mj-lt"/>
              </a:rPr>
              <a:t>Capturas de telas do simulador</a:t>
            </a:r>
            <a:endParaRPr lang="pt-BR" sz="400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53040CD0-B8A9-5D05-C554-AE71D4577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2" y="1363305"/>
            <a:ext cx="11139778" cy="1643115"/>
          </a:xfrm>
          <a:prstGeom prst="rect">
            <a:avLst/>
          </a:prstGeom>
        </p:spPr>
      </p:pic>
      <p:sp>
        <p:nvSpPr>
          <p:cNvPr id="53" name="Content Placeholder 12">
            <a:extLst>
              <a:ext uri="{FF2B5EF4-FFF2-40B4-BE49-F238E27FC236}">
                <a16:creationId xmlns:a16="http://schemas.microsoft.com/office/drawing/2014/main" id="{A9A12CE5-2A80-BC55-5777-ACA1397EB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415" y="4230094"/>
            <a:ext cx="6235268" cy="1800164"/>
          </a:xfrm>
        </p:spPr>
        <p:txBody>
          <a:bodyPr anchor="t">
            <a:normAutofit/>
          </a:bodyPr>
          <a:lstStyle/>
          <a:p>
            <a:endParaRPr lang="en-US" sz="2000"/>
          </a:p>
        </p:txBody>
      </p:sp>
      <p:sp>
        <p:nvSpPr>
          <p:cNvPr id="54" name="Rectangle 17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19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8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C94BDB-E4A6-549C-5607-13C9DD6C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2119" y="891540"/>
            <a:ext cx="4589493" cy="1578308"/>
          </a:xfrm>
        </p:spPr>
        <p:txBody>
          <a:bodyPr>
            <a:normAutofit/>
          </a:bodyPr>
          <a:lstStyle/>
          <a:p>
            <a:r>
              <a:rPr lang="pt-BR" sz="4000">
                <a:ea typeface="+mj-lt"/>
                <a:cs typeface="+mj-lt"/>
              </a:rPr>
              <a:t>Resultado gerado nos arquivos</a:t>
            </a:r>
            <a:endParaRPr lang="pt-BR" sz="4000"/>
          </a:p>
        </p:txBody>
      </p:sp>
      <p:pic>
        <p:nvPicPr>
          <p:cNvPr id="5" name="Picture 4" descr="Gráfico em documento com caneta">
            <a:extLst>
              <a:ext uri="{FF2B5EF4-FFF2-40B4-BE49-F238E27FC236}">
                <a16:creationId xmlns:a16="http://schemas.microsoft.com/office/drawing/2014/main" id="{AE486521-2742-7335-6F77-E5A60B2C66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23" r="9771" b="-3"/>
          <a:stretch/>
        </p:blipFill>
        <p:spPr>
          <a:xfrm>
            <a:off x="1" y="10"/>
            <a:ext cx="6832674" cy="6857990"/>
          </a:xfrm>
          <a:custGeom>
            <a:avLst/>
            <a:gdLst/>
            <a:ahLst/>
            <a:cxnLst/>
            <a:rect l="l" t="t" r="r" b="b"/>
            <a:pathLst>
              <a:path w="6832674" h="6858000">
                <a:moveTo>
                  <a:pt x="0" y="0"/>
                </a:moveTo>
                <a:lnTo>
                  <a:pt x="6832674" y="0"/>
                </a:lnTo>
                <a:lnTo>
                  <a:pt x="6749707" y="183520"/>
                </a:lnTo>
                <a:cubicBezTo>
                  <a:pt x="6327787" y="1181050"/>
                  <a:pt x="6094475" y="2277779"/>
                  <a:pt x="6094475" y="3429000"/>
                </a:cubicBezTo>
                <a:cubicBezTo>
                  <a:pt x="6094475" y="4580222"/>
                  <a:pt x="6327787" y="5676950"/>
                  <a:pt x="6749707" y="6674481"/>
                </a:cubicBezTo>
                <a:lnTo>
                  <a:pt x="683267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613F5E-62F6-4F40-CA99-3DF0DD5F9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119" y="2630161"/>
            <a:ext cx="4589491" cy="33324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 dirty="0"/>
              <a:t>Todas as operações tiveram os resultados esperados obtidos com sucesso, porém as operações indefinidas ainda continuam a ocorrer por conta de a cada pulso do </a:t>
            </a:r>
            <a:r>
              <a:rPr lang="pt-BR" sz="2000" dirty="0" err="1"/>
              <a:t>Clock</a:t>
            </a:r>
            <a:r>
              <a:rPr lang="pt-BR" sz="2000" dirty="0"/>
              <a:t> temos um incremento na entrada do sel.</a:t>
            </a:r>
          </a:p>
        </p:txBody>
      </p:sp>
    </p:spTree>
    <p:extLst>
      <p:ext uri="{BB962C8B-B14F-4D97-AF65-F5344CB8AC3E}">
        <p14:creationId xmlns:p14="http://schemas.microsoft.com/office/powerpoint/2010/main" val="1001684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E47195D-EC06-4298-8805-0F0D65997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C3E141-4127-5339-5BCD-2B350E28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Dados de entrada e saída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C5DFA2CA-6CCB-0995-E500-9E910F0D5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949" y="858525"/>
            <a:ext cx="703607" cy="5211906"/>
          </a:xfrm>
          <a:prstGeom prst="rect">
            <a:avLst/>
          </a:prstGeom>
        </p:spPr>
      </p:pic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8203C77B-036D-BF00-BEDB-8CD2E3066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033" y="858524"/>
            <a:ext cx="1562378" cy="52119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739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Projeto 1 - Unidade Lógica Aritmética (ALU)</vt:lpstr>
      <vt:lpstr>Diagrama de blocos do sistema projetado</vt:lpstr>
      <vt:lpstr>Diagrama de blocos do sistema projetado</vt:lpstr>
      <vt:lpstr>Capturas de telas do simulador</vt:lpstr>
      <vt:lpstr>Capturas de telas do simulador</vt:lpstr>
      <vt:lpstr>Resultado gerado nos arquivos</vt:lpstr>
      <vt:lpstr>Dados de entrada e saída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112</cp:revision>
  <dcterms:created xsi:type="dcterms:W3CDTF">2024-04-09T11:57:03Z</dcterms:created>
  <dcterms:modified xsi:type="dcterms:W3CDTF">2024-04-09T12:31:13Z</dcterms:modified>
</cp:coreProperties>
</file>