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25" r:id="rId5"/>
    <p:sldId id="327" r:id="rId6"/>
    <p:sldId id="328" r:id="rId7"/>
    <p:sldId id="329" r:id="rId8"/>
    <p:sldId id="330" r:id="rId9"/>
    <p:sldId id="331" r:id="rId10"/>
    <p:sldId id="332" r:id="rId11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8A3F91-6425-4236-8BFC-C7E6041966A7}" v="385" dt="2020-06-14T11:32:06.629"/>
    <p1510:client id="{46BB206B-3857-0745-A6F5-8A15F187B404}" v="19" dt="2020-06-14T13:30:18.990"/>
    <p1510:client id="{5FAA643D-8067-EB3A-E257-E859E032C464}" v="112" dt="2020-06-14T11:03:05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5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119A32-E7C3-40BB-8B19-1A177DAFFBC1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248C9FBB-75AF-4867-B8E9-CFFB82A026CC}">
      <dgm:prSet phldrT="[Texto]"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Log In</a:t>
          </a:r>
          <a:endParaRPr lang="en-US" b="0" i="0" u="none" strike="noStrike" cap="none" baseline="0" noProof="0">
            <a:solidFill>
              <a:srgbClr val="010000"/>
            </a:solidFill>
            <a:latin typeface="Century Gothic"/>
          </a:endParaRPr>
        </a:p>
      </dgm:t>
    </dgm:pt>
    <dgm:pt modelId="{26D3B88E-2AEE-4B2D-B1DB-E6CB5325CA9B}" type="parTrans" cxnId="{AB48260C-5E06-45DB-ABBC-55DAEB273509}">
      <dgm:prSet/>
      <dgm:spPr/>
      <dgm:t>
        <a:bodyPr/>
        <a:lstStyle/>
        <a:p>
          <a:endParaRPr lang="pt-PT"/>
        </a:p>
      </dgm:t>
    </dgm:pt>
    <dgm:pt modelId="{01FA0568-5F2C-4E24-942C-BC91DAD5F42F}" type="sibTrans" cxnId="{AB48260C-5E06-45DB-ABBC-55DAEB273509}">
      <dgm:prSet/>
      <dgm:spPr/>
      <dgm:t>
        <a:bodyPr/>
        <a:lstStyle/>
        <a:p>
          <a:endParaRPr lang="pt-PT"/>
        </a:p>
      </dgm:t>
    </dgm:pt>
    <dgm:pt modelId="{A03CE5E3-4A9F-4F1B-99A1-790D5B0827EB}">
      <dgm:prSet phldrT="[Texto]"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Register Organization</a:t>
          </a:r>
          <a:endParaRPr lang="en-US"/>
        </a:p>
      </dgm:t>
    </dgm:pt>
    <dgm:pt modelId="{941DF8A6-545E-462E-9714-98EEEA332350}" type="parTrans" cxnId="{2BEA5DBE-F591-4078-845B-8C10CC8CCC28}">
      <dgm:prSet/>
      <dgm:spPr/>
      <dgm:t>
        <a:bodyPr/>
        <a:lstStyle/>
        <a:p>
          <a:endParaRPr lang="pt-PT"/>
        </a:p>
      </dgm:t>
    </dgm:pt>
    <dgm:pt modelId="{5F522234-3AF8-4044-92F1-603A498690F0}" type="sibTrans" cxnId="{2BEA5DBE-F591-4078-845B-8C10CC8CCC28}">
      <dgm:prSet/>
      <dgm:spPr/>
      <dgm:t>
        <a:bodyPr/>
        <a:lstStyle/>
        <a:p>
          <a:endParaRPr lang="pt-PT"/>
        </a:p>
      </dgm:t>
    </dgm:pt>
    <dgm:pt modelId="{AB4E5977-67EF-4648-959F-9EFA49E6B2F7}">
      <dgm:prSet phldrT="[Texto]" phldr="0"/>
      <dgm:spPr/>
      <dgm:t>
        <a:bodyPr/>
        <a:lstStyle/>
        <a:p>
          <a:pPr rtl="0"/>
          <a:r>
            <a:rPr lang="en-US"/>
            <a:t>Register </a:t>
          </a:r>
          <a:r>
            <a:rPr lang="en-US">
              <a:latin typeface="Century Gothic" panose="020B0502020202020204"/>
            </a:rPr>
            <a:t>Freelancer</a:t>
          </a:r>
          <a:endParaRPr lang="en-US"/>
        </a:p>
      </dgm:t>
    </dgm:pt>
    <dgm:pt modelId="{7DC4E552-9238-45E8-A0BE-E920B6674C7F}" type="parTrans" cxnId="{DDF6B621-5D80-4A2D-B640-3E2443E7EA1C}">
      <dgm:prSet/>
      <dgm:spPr/>
      <dgm:t>
        <a:bodyPr/>
        <a:lstStyle/>
        <a:p>
          <a:endParaRPr lang="pt-PT"/>
        </a:p>
      </dgm:t>
    </dgm:pt>
    <dgm:pt modelId="{8534C285-A809-4BA0-AA0D-7401ECBE250C}" type="sibTrans" cxnId="{DDF6B621-5D80-4A2D-B640-3E2443E7EA1C}">
      <dgm:prSet/>
      <dgm:spPr/>
      <dgm:t>
        <a:bodyPr/>
        <a:lstStyle/>
        <a:p>
          <a:endParaRPr lang="pt-PT"/>
        </a:p>
      </dgm:t>
    </dgm:pt>
    <dgm:pt modelId="{C3AFF3ED-08FA-4081-833B-9A642812AADC}">
      <dgm:prSet phldrT="[Texto]"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Create Task</a:t>
          </a:r>
          <a:endParaRPr lang="en-US"/>
        </a:p>
      </dgm:t>
    </dgm:pt>
    <dgm:pt modelId="{284FA052-CD8E-4CA9-9C97-078E4989D867}" type="parTrans" cxnId="{A960DF4C-37B7-4DA4-8575-AF43C1772BA6}">
      <dgm:prSet/>
      <dgm:spPr/>
      <dgm:t>
        <a:bodyPr/>
        <a:lstStyle/>
        <a:p>
          <a:endParaRPr lang="pt-PT"/>
        </a:p>
      </dgm:t>
    </dgm:pt>
    <dgm:pt modelId="{28D82811-A4B5-498D-B5D4-2F40B09B8D83}" type="sibTrans" cxnId="{A960DF4C-37B7-4DA4-8575-AF43C1772BA6}">
      <dgm:prSet/>
      <dgm:spPr/>
      <dgm:t>
        <a:bodyPr/>
        <a:lstStyle/>
        <a:p>
          <a:endParaRPr lang="pt-PT"/>
        </a:p>
      </dgm:t>
    </dgm:pt>
    <dgm:pt modelId="{BBE5181E-6991-48ED-A41D-EA2E4FA8934B}" type="pres">
      <dgm:prSet presAssocID="{48119A32-E7C3-40BB-8B19-1A177DAFFBC1}" presName="Name0" presStyleCnt="0">
        <dgm:presLayoutVars>
          <dgm:dir/>
        </dgm:presLayoutVars>
      </dgm:prSet>
      <dgm:spPr/>
    </dgm:pt>
    <dgm:pt modelId="{E5ECA7E6-F9DC-4174-A879-5D7EB88C2B14}" type="pres">
      <dgm:prSet presAssocID="{248C9FBB-75AF-4867-B8E9-CFFB82A026CC}" presName="composite" presStyleCnt="0"/>
      <dgm:spPr/>
    </dgm:pt>
    <dgm:pt modelId="{190D2654-38E4-4C78-9B47-1E1704181375}" type="pres">
      <dgm:prSet presAssocID="{248C9FBB-75AF-4867-B8E9-CFFB82A026CC}" presName="rect2" presStyleLbl="revTx" presStyleIdx="0" presStyleCnt="4">
        <dgm:presLayoutVars>
          <dgm:bulletEnabled val="1"/>
        </dgm:presLayoutVars>
      </dgm:prSet>
      <dgm:spPr/>
    </dgm:pt>
    <dgm:pt modelId="{FC4048A2-7BC5-438B-A648-2DB2BFA99CE1}" type="pres">
      <dgm:prSet presAssocID="{248C9FBB-75AF-4867-B8E9-CFFB82A026CC}" presName="rect1" presStyleLbl="alignImgPlace1" presStyleIdx="0" presStyleCnt="4" custScaleX="130558"/>
      <dgm:spPr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</dgm:pt>
    <dgm:pt modelId="{FC3D7DD1-B3A4-438C-B8BC-A5E2A2114DBE}" type="pres">
      <dgm:prSet presAssocID="{01FA0568-5F2C-4E24-942C-BC91DAD5F42F}" presName="sibTrans" presStyleCnt="0"/>
      <dgm:spPr/>
    </dgm:pt>
    <dgm:pt modelId="{66965798-1027-4CF0-B4C3-59A1D3AE7E86}" type="pres">
      <dgm:prSet presAssocID="{A03CE5E3-4A9F-4F1B-99A1-790D5B0827EB}" presName="composite" presStyleCnt="0"/>
      <dgm:spPr/>
    </dgm:pt>
    <dgm:pt modelId="{3A584E2C-028D-4294-AECE-7ADC64EEE626}" type="pres">
      <dgm:prSet presAssocID="{A03CE5E3-4A9F-4F1B-99A1-790D5B0827EB}" presName="rect2" presStyleLbl="revTx" presStyleIdx="1" presStyleCnt="4">
        <dgm:presLayoutVars>
          <dgm:bulletEnabled val="1"/>
        </dgm:presLayoutVars>
      </dgm:prSet>
      <dgm:spPr/>
    </dgm:pt>
    <dgm:pt modelId="{BF930E7E-DA52-406E-97F7-39EFA25A1B5C}" type="pres">
      <dgm:prSet presAssocID="{A03CE5E3-4A9F-4F1B-99A1-790D5B0827EB}" presName="rect1" presStyleLbl="alignImgPlace1" presStyleIdx="1" presStyleCnt="4" custScaleX="130558"/>
      <dgm:spPr>
        <a:blipFill rotWithShape="1"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</dgm:pt>
    <dgm:pt modelId="{A06CC174-F806-4A5D-9429-32E5F7476EAE}" type="pres">
      <dgm:prSet presAssocID="{5F522234-3AF8-4044-92F1-603A498690F0}" presName="sibTrans" presStyleCnt="0"/>
      <dgm:spPr/>
    </dgm:pt>
    <dgm:pt modelId="{3FC8DD81-D975-4E1E-B257-390917DC5E46}" type="pres">
      <dgm:prSet presAssocID="{AB4E5977-67EF-4648-959F-9EFA49E6B2F7}" presName="composite" presStyleCnt="0"/>
      <dgm:spPr/>
    </dgm:pt>
    <dgm:pt modelId="{6F75035E-BB14-4E2B-AEBE-9788377A500C}" type="pres">
      <dgm:prSet presAssocID="{AB4E5977-67EF-4648-959F-9EFA49E6B2F7}" presName="rect2" presStyleLbl="revTx" presStyleIdx="2" presStyleCnt="4">
        <dgm:presLayoutVars>
          <dgm:bulletEnabled val="1"/>
        </dgm:presLayoutVars>
      </dgm:prSet>
      <dgm:spPr/>
    </dgm:pt>
    <dgm:pt modelId="{BCDC43C4-5EC2-4ABC-B17C-514EB97FB8E3}" type="pres">
      <dgm:prSet presAssocID="{AB4E5977-67EF-4648-959F-9EFA49E6B2F7}" presName="rect1" presStyleLbl="alignImgPlace1" presStyleIdx="2" presStyleCnt="4" custScaleX="130558"/>
      <dgm:spPr>
        <a:blipFill rotWithShape="1"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</dgm:pt>
    <dgm:pt modelId="{B75D2E7A-A9CE-4115-A160-EE08B252D03C}" type="pres">
      <dgm:prSet presAssocID="{8534C285-A809-4BA0-AA0D-7401ECBE250C}" presName="sibTrans" presStyleCnt="0"/>
      <dgm:spPr/>
    </dgm:pt>
    <dgm:pt modelId="{E2279CB4-E10B-460B-8F8C-F66C6CC03BA4}" type="pres">
      <dgm:prSet presAssocID="{C3AFF3ED-08FA-4081-833B-9A642812AADC}" presName="composite" presStyleCnt="0"/>
      <dgm:spPr/>
    </dgm:pt>
    <dgm:pt modelId="{07BC069B-895E-4F99-8D25-1836AC983D69}" type="pres">
      <dgm:prSet presAssocID="{C3AFF3ED-08FA-4081-833B-9A642812AADC}" presName="rect2" presStyleLbl="revTx" presStyleIdx="3" presStyleCnt="4">
        <dgm:presLayoutVars>
          <dgm:bulletEnabled val="1"/>
        </dgm:presLayoutVars>
      </dgm:prSet>
      <dgm:spPr/>
    </dgm:pt>
    <dgm:pt modelId="{4AE9D27A-6E77-48AA-8415-66EB2A8EA943}" type="pres">
      <dgm:prSet presAssocID="{C3AFF3ED-08FA-4081-833B-9A642812AADC}" presName="rect1" presStyleLbl="alignImgPlace1" presStyleIdx="3" presStyleCnt="4" custScaleX="130558"/>
      <dgm:spPr>
        <a:blipFill rotWithShape="1">
          <a:blip xmlns:r="http://schemas.openxmlformats.org/officeDocument/2006/relationships"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</dgm:pt>
  </dgm:ptLst>
  <dgm:cxnLst>
    <dgm:cxn modelId="{35A7920A-6B4D-40C5-B84E-51F43FC36E8D}" type="presOf" srcId="{A03CE5E3-4A9F-4F1B-99A1-790D5B0827EB}" destId="{3A584E2C-028D-4294-AECE-7ADC64EEE626}" srcOrd="0" destOrd="0" presId="urn:microsoft.com/office/officeart/2008/layout/PictureGrid"/>
    <dgm:cxn modelId="{AB48260C-5E06-45DB-ABBC-55DAEB273509}" srcId="{48119A32-E7C3-40BB-8B19-1A177DAFFBC1}" destId="{248C9FBB-75AF-4867-B8E9-CFFB82A026CC}" srcOrd="0" destOrd="0" parTransId="{26D3B88E-2AEE-4B2D-B1DB-E6CB5325CA9B}" sibTransId="{01FA0568-5F2C-4E24-942C-BC91DAD5F42F}"/>
    <dgm:cxn modelId="{2B661918-5A1C-4AB1-B153-5DC7D0A11274}" type="presOf" srcId="{AB4E5977-67EF-4648-959F-9EFA49E6B2F7}" destId="{6F75035E-BB14-4E2B-AEBE-9788377A500C}" srcOrd="0" destOrd="0" presId="urn:microsoft.com/office/officeart/2008/layout/PictureGrid"/>
    <dgm:cxn modelId="{DDF6B621-5D80-4A2D-B640-3E2443E7EA1C}" srcId="{48119A32-E7C3-40BB-8B19-1A177DAFFBC1}" destId="{AB4E5977-67EF-4648-959F-9EFA49E6B2F7}" srcOrd="2" destOrd="0" parTransId="{7DC4E552-9238-45E8-A0BE-E920B6674C7F}" sibTransId="{8534C285-A809-4BA0-AA0D-7401ECBE250C}"/>
    <dgm:cxn modelId="{A960DF4C-37B7-4DA4-8575-AF43C1772BA6}" srcId="{48119A32-E7C3-40BB-8B19-1A177DAFFBC1}" destId="{C3AFF3ED-08FA-4081-833B-9A642812AADC}" srcOrd="3" destOrd="0" parTransId="{284FA052-CD8E-4CA9-9C97-078E4989D867}" sibTransId="{28D82811-A4B5-498D-B5D4-2F40B09B8D83}"/>
    <dgm:cxn modelId="{8B263D70-F82D-469D-8956-630297C5EFCD}" type="presOf" srcId="{48119A32-E7C3-40BB-8B19-1A177DAFFBC1}" destId="{BBE5181E-6991-48ED-A41D-EA2E4FA8934B}" srcOrd="0" destOrd="0" presId="urn:microsoft.com/office/officeart/2008/layout/PictureGrid"/>
    <dgm:cxn modelId="{6276E858-9DF6-4054-BC1C-620AD74895FB}" type="presOf" srcId="{C3AFF3ED-08FA-4081-833B-9A642812AADC}" destId="{07BC069B-895E-4F99-8D25-1836AC983D69}" srcOrd="0" destOrd="0" presId="urn:microsoft.com/office/officeart/2008/layout/PictureGrid"/>
    <dgm:cxn modelId="{2BEA5DBE-F591-4078-845B-8C10CC8CCC28}" srcId="{48119A32-E7C3-40BB-8B19-1A177DAFFBC1}" destId="{A03CE5E3-4A9F-4F1B-99A1-790D5B0827EB}" srcOrd="1" destOrd="0" parTransId="{941DF8A6-545E-462E-9714-98EEEA332350}" sibTransId="{5F522234-3AF8-4044-92F1-603A498690F0}"/>
    <dgm:cxn modelId="{91F50FD7-6B83-4DB1-8CEA-4B13DB85D6CB}" type="presOf" srcId="{248C9FBB-75AF-4867-B8E9-CFFB82A026CC}" destId="{190D2654-38E4-4C78-9B47-1E1704181375}" srcOrd="0" destOrd="0" presId="urn:microsoft.com/office/officeart/2008/layout/PictureGrid"/>
    <dgm:cxn modelId="{264F1AE3-E479-4941-8268-D6FB8D640FC8}" type="presParOf" srcId="{BBE5181E-6991-48ED-A41D-EA2E4FA8934B}" destId="{E5ECA7E6-F9DC-4174-A879-5D7EB88C2B14}" srcOrd="0" destOrd="0" presId="urn:microsoft.com/office/officeart/2008/layout/PictureGrid"/>
    <dgm:cxn modelId="{AC5D1F99-FC5F-4C42-895B-3475900BC7D0}" type="presParOf" srcId="{E5ECA7E6-F9DC-4174-A879-5D7EB88C2B14}" destId="{190D2654-38E4-4C78-9B47-1E1704181375}" srcOrd="0" destOrd="0" presId="urn:microsoft.com/office/officeart/2008/layout/PictureGrid"/>
    <dgm:cxn modelId="{896EAE8D-7C49-4C44-A09D-D64F8A0EC7E4}" type="presParOf" srcId="{E5ECA7E6-F9DC-4174-A879-5D7EB88C2B14}" destId="{FC4048A2-7BC5-438B-A648-2DB2BFA99CE1}" srcOrd="1" destOrd="0" presId="urn:microsoft.com/office/officeart/2008/layout/PictureGrid"/>
    <dgm:cxn modelId="{E5DADA54-0720-4361-B283-1CB580807699}" type="presParOf" srcId="{BBE5181E-6991-48ED-A41D-EA2E4FA8934B}" destId="{FC3D7DD1-B3A4-438C-B8BC-A5E2A2114DBE}" srcOrd="1" destOrd="0" presId="urn:microsoft.com/office/officeart/2008/layout/PictureGrid"/>
    <dgm:cxn modelId="{49709FF5-31DA-41A0-A975-B77468F2EB12}" type="presParOf" srcId="{BBE5181E-6991-48ED-A41D-EA2E4FA8934B}" destId="{66965798-1027-4CF0-B4C3-59A1D3AE7E86}" srcOrd="2" destOrd="0" presId="urn:microsoft.com/office/officeart/2008/layout/PictureGrid"/>
    <dgm:cxn modelId="{E4907087-1DA7-4287-AD4F-185EA240BDE1}" type="presParOf" srcId="{66965798-1027-4CF0-B4C3-59A1D3AE7E86}" destId="{3A584E2C-028D-4294-AECE-7ADC64EEE626}" srcOrd="0" destOrd="0" presId="urn:microsoft.com/office/officeart/2008/layout/PictureGrid"/>
    <dgm:cxn modelId="{4F9E9A42-63A3-4023-B1AD-FD3309C01A3E}" type="presParOf" srcId="{66965798-1027-4CF0-B4C3-59A1D3AE7E86}" destId="{BF930E7E-DA52-406E-97F7-39EFA25A1B5C}" srcOrd="1" destOrd="0" presId="urn:microsoft.com/office/officeart/2008/layout/PictureGrid"/>
    <dgm:cxn modelId="{6FCE92D4-99FE-49A1-BC37-7AA1BACBD7C1}" type="presParOf" srcId="{BBE5181E-6991-48ED-A41D-EA2E4FA8934B}" destId="{A06CC174-F806-4A5D-9429-32E5F7476EAE}" srcOrd="3" destOrd="0" presId="urn:microsoft.com/office/officeart/2008/layout/PictureGrid"/>
    <dgm:cxn modelId="{01A0294F-90A7-4773-9D4D-31151602CAA4}" type="presParOf" srcId="{BBE5181E-6991-48ED-A41D-EA2E4FA8934B}" destId="{3FC8DD81-D975-4E1E-B257-390917DC5E46}" srcOrd="4" destOrd="0" presId="urn:microsoft.com/office/officeart/2008/layout/PictureGrid"/>
    <dgm:cxn modelId="{7995D68B-5447-40B3-89C4-C935D42CEC72}" type="presParOf" srcId="{3FC8DD81-D975-4E1E-B257-390917DC5E46}" destId="{6F75035E-BB14-4E2B-AEBE-9788377A500C}" srcOrd="0" destOrd="0" presId="urn:microsoft.com/office/officeart/2008/layout/PictureGrid"/>
    <dgm:cxn modelId="{641B47EC-F00B-492A-A954-3DD4678BFAC5}" type="presParOf" srcId="{3FC8DD81-D975-4E1E-B257-390917DC5E46}" destId="{BCDC43C4-5EC2-4ABC-B17C-514EB97FB8E3}" srcOrd="1" destOrd="0" presId="urn:microsoft.com/office/officeart/2008/layout/PictureGrid"/>
    <dgm:cxn modelId="{967D091A-8838-47BC-9B0A-2A48F28DBF8E}" type="presParOf" srcId="{BBE5181E-6991-48ED-A41D-EA2E4FA8934B}" destId="{B75D2E7A-A9CE-4115-A160-EE08B252D03C}" srcOrd="5" destOrd="0" presId="urn:microsoft.com/office/officeart/2008/layout/PictureGrid"/>
    <dgm:cxn modelId="{42C1287D-482E-4608-BD3B-6D404D5081EC}" type="presParOf" srcId="{BBE5181E-6991-48ED-A41D-EA2E4FA8934B}" destId="{E2279CB4-E10B-460B-8F8C-F66C6CC03BA4}" srcOrd="6" destOrd="0" presId="urn:microsoft.com/office/officeart/2008/layout/PictureGrid"/>
    <dgm:cxn modelId="{098C26C9-979E-4C56-9EDF-F6E1E2A4E012}" type="presParOf" srcId="{E2279CB4-E10B-460B-8F8C-F66C6CC03BA4}" destId="{07BC069B-895E-4F99-8D25-1836AC983D69}" srcOrd="0" destOrd="0" presId="urn:microsoft.com/office/officeart/2008/layout/PictureGrid"/>
    <dgm:cxn modelId="{328C0A7E-EAAE-422A-A1F9-5A81862DA68A}" type="presParOf" srcId="{E2279CB4-E10B-460B-8F8C-F66C6CC03BA4}" destId="{4AE9D27A-6E77-48AA-8415-66EB2A8EA943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119A32-E7C3-40BB-8B19-1A177DAFFBC1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248C9FBB-75AF-4867-B8E9-CFFB82A026CC}">
      <dgm:prSet phldrT="[Texto]"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Payment</a:t>
          </a:r>
          <a:r>
            <a:rPr lang="en-US" b="0" i="0" u="none" strike="noStrike" cap="none" baseline="0" noProof="0">
              <a:latin typeface="Century Gothic"/>
            </a:rPr>
            <a:t> Transaction</a:t>
          </a:r>
          <a:endParaRPr lang="en-US" b="0" i="0" u="none" strike="noStrike" cap="none" baseline="0" noProof="0">
            <a:solidFill>
              <a:srgbClr val="010000"/>
            </a:solidFill>
            <a:latin typeface="Century Gothic"/>
          </a:endParaRPr>
        </a:p>
      </dgm:t>
    </dgm:pt>
    <dgm:pt modelId="{26D3B88E-2AEE-4B2D-B1DB-E6CB5325CA9B}" type="parTrans" cxnId="{AB48260C-5E06-45DB-ABBC-55DAEB273509}">
      <dgm:prSet/>
      <dgm:spPr/>
      <dgm:t>
        <a:bodyPr/>
        <a:lstStyle/>
        <a:p>
          <a:endParaRPr lang="pt-PT"/>
        </a:p>
      </dgm:t>
    </dgm:pt>
    <dgm:pt modelId="{01FA0568-5F2C-4E24-942C-BC91DAD5F42F}" type="sibTrans" cxnId="{AB48260C-5E06-45DB-ABBC-55DAEB273509}">
      <dgm:prSet/>
      <dgm:spPr/>
      <dgm:t>
        <a:bodyPr/>
        <a:lstStyle/>
        <a:p>
          <a:endParaRPr lang="pt-PT"/>
        </a:p>
      </dgm:t>
    </dgm:pt>
    <dgm:pt modelId="{A03CE5E3-4A9F-4F1B-99A1-790D5B0827EB}">
      <dgm:prSet phldrT="[Texto]"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Set Payment Day</a:t>
          </a:r>
          <a:endParaRPr lang="en-US"/>
        </a:p>
      </dgm:t>
    </dgm:pt>
    <dgm:pt modelId="{941DF8A6-545E-462E-9714-98EEEA332350}" type="parTrans" cxnId="{2BEA5DBE-F591-4078-845B-8C10CC8CCC28}">
      <dgm:prSet/>
      <dgm:spPr/>
      <dgm:t>
        <a:bodyPr/>
        <a:lstStyle/>
        <a:p>
          <a:endParaRPr lang="pt-PT"/>
        </a:p>
      </dgm:t>
    </dgm:pt>
    <dgm:pt modelId="{5F522234-3AF8-4044-92F1-603A498690F0}" type="sibTrans" cxnId="{2BEA5DBE-F591-4078-845B-8C10CC8CCC28}">
      <dgm:prSet/>
      <dgm:spPr/>
      <dgm:t>
        <a:bodyPr/>
        <a:lstStyle/>
        <a:p>
          <a:endParaRPr lang="pt-PT"/>
        </a:p>
      </dgm:t>
    </dgm:pt>
    <dgm:pt modelId="{AB4E5977-67EF-4648-959F-9EFA49E6B2F7}">
      <dgm:prSet phldrT="[Texto]"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Make an Automatic Payment</a:t>
          </a:r>
          <a:endParaRPr lang="en-US"/>
        </a:p>
      </dgm:t>
    </dgm:pt>
    <dgm:pt modelId="{7DC4E552-9238-45E8-A0BE-E920B6674C7F}" type="parTrans" cxnId="{DDF6B621-5D80-4A2D-B640-3E2443E7EA1C}">
      <dgm:prSet/>
      <dgm:spPr/>
      <dgm:t>
        <a:bodyPr/>
        <a:lstStyle/>
        <a:p>
          <a:endParaRPr lang="pt-PT"/>
        </a:p>
      </dgm:t>
    </dgm:pt>
    <dgm:pt modelId="{8534C285-A809-4BA0-AA0D-7401ECBE250C}" type="sibTrans" cxnId="{DDF6B621-5D80-4A2D-B640-3E2443E7EA1C}">
      <dgm:prSet/>
      <dgm:spPr/>
      <dgm:t>
        <a:bodyPr/>
        <a:lstStyle/>
        <a:p>
          <a:endParaRPr lang="pt-PT"/>
        </a:p>
      </dgm:t>
    </dgm:pt>
    <dgm:pt modelId="{C3AFF3ED-08FA-4081-833B-9A642812AADC}">
      <dgm:prSet phldrT="[Texto]"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Load Transactions File</a:t>
          </a:r>
          <a:endParaRPr lang="en-US"/>
        </a:p>
      </dgm:t>
    </dgm:pt>
    <dgm:pt modelId="{284FA052-CD8E-4CA9-9C97-078E4989D867}" type="parTrans" cxnId="{A960DF4C-37B7-4DA4-8575-AF43C1772BA6}">
      <dgm:prSet/>
      <dgm:spPr/>
      <dgm:t>
        <a:bodyPr/>
        <a:lstStyle/>
        <a:p>
          <a:endParaRPr lang="pt-PT"/>
        </a:p>
      </dgm:t>
    </dgm:pt>
    <dgm:pt modelId="{28D82811-A4B5-498D-B5D4-2F40B09B8D83}" type="sibTrans" cxnId="{A960DF4C-37B7-4DA4-8575-AF43C1772BA6}">
      <dgm:prSet/>
      <dgm:spPr/>
      <dgm:t>
        <a:bodyPr/>
        <a:lstStyle/>
        <a:p>
          <a:endParaRPr lang="pt-PT"/>
        </a:p>
      </dgm:t>
    </dgm:pt>
    <dgm:pt modelId="{BBE5181E-6991-48ED-A41D-EA2E4FA8934B}" type="pres">
      <dgm:prSet presAssocID="{48119A32-E7C3-40BB-8B19-1A177DAFFBC1}" presName="Name0" presStyleCnt="0">
        <dgm:presLayoutVars>
          <dgm:dir/>
        </dgm:presLayoutVars>
      </dgm:prSet>
      <dgm:spPr/>
    </dgm:pt>
    <dgm:pt modelId="{E5ECA7E6-F9DC-4174-A879-5D7EB88C2B14}" type="pres">
      <dgm:prSet presAssocID="{248C9FBB-75AF-4867-B8E9-CFFB82A026CC}" presName="composite" presStyleCnt="0"/>
      <dgm:spPr/>
    </dgm:pt>
    <dgm:pt modelId="{190D2654-38E4-4C78-9B47-1E1704181375}" type="pres">
      <dgm:prSet presAssocID="{248C9FBB-75AF-4867-B8E9-CFFB82A026CC}" presName="rect2" presStyleLbl="revTx" presStyleIdx="0" presStyleCnt="4">
        <dgm:presLayoutVars>
          <dgm:bulletEnabled val="1"/>
        </dgm:presLayoutVars>
      </dgm:prSet>
      <dgm:spPr/>
    </dgm:pt>
    <dgm:pt modelId="{FC4048A2-7BC5-438B-A648-2DB2BFA99CE1}" type="pres">
      <dgm:prSet presAssocID="{248C9FBB-75AF-4867-B8E9-CFFB82A026CC}" presName="rect1" presStyleLbl="alignImgPlace1" presStyleIdx="0" presStyleCnt="4" custScaleX="130558"/>
      <dgm:spPr>
        <a:blipFill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</dgm:pt>
    <dgm:pt modelId="{FC3D7DD1-B3A4-438C-B8BC-A5E2A2114DBE}" type="pres">
      <dgm:prSet presAssocID="{01FA0568-5F2C-4E24-942C-BC91DAD5F42F}" presName="sibTrans" presStyleCnt="0"/>
      <dgm:spPr/>
    </dgm:pt>
    <dgm:pt modelId="{66965798-1027-4CF0-B4C3-59A1D3AE7E86}" type="pres">
      <dgm:prSet presAssocID="{A03CE5E3-4A9F-4F1B-99A1-790D5B0827EB}" presName="composite" presStyleCnt="0"/>
      <dgm:spPr/>
    </dgm:pt>
    <dgm:pt modelId="{3A584E2C-028D-4294-AECE-7ADC64EEE626}" type="pres">
      <dgm:prSet presAssocID="{A03CE5E3-4A9F-4F1B-99A1-790D5B0827EB}" presName="rect2" presStyleLbl="revTx" presStyleIdx="1" presStyleCnt="4">
        <dgm:presLayoutVars>
          <dgm:bulletEnabled val="1"/>
        </dgm:presLayoutVars>
      </dgm:prSet>
      <dgm:spPr/>
    </dgm:pt>
    <dgm:pt modelId="{BF930E7E-DA52-406E-97F7-39EFA25A1B5C}" type="pres">
      <dgm:prSet presAssocID="{A03CE5E3-4A9F-4F1B-99A1-790D5B0827EB}" presName="rect1" presStyleLbl="alignImgPlace1" presStyleIdx="1" presStyleCnt="4" custScaleX="130558"/>
      <dgm:spPr>
        <a:blipFill rotWithShape="1"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</dgm:pt>
    <dgm:pt modelId="{A06CC174-F806-4A5D-9429-32E5F7476EAE}" type="pres">
      <dgm:prSet presAssocID="{5F522234-3AF8-4044-92F1-603A498690F0}" presName="sibTrans" presStyleCnt="0"/>
      <dgm:spPr/>
    </dgm:pt>
    <dgm:pt modelId="{3FC8DD81-D975-4E1E-B257-390917DC5E46}" type="pres">
      <dgm:prSet presAssocID="{AB4E5977-67EF-4648-959F-9EFA49E6B2F7}" presName="composite" presStyleCnt="0"/>
      <dgm:spPr/>
    </dgm:pt>
    <dgm:pt modelId="{6F75035E-BB14-4E2B-AEBE-9788377A500C}" type="pres">
      <dgm:prSet presAssocID="{AB4E5977-67EF-4648-959F-9EFA49E6B2F7}" presName="rect2" presStyleLbl="revTx" presStyleIdx="2" presStyleCnt="4">
        <dgm:presLayoutVars>
          <dgm:bulletEnabled val="1"/>
        </dgm:presLayoutVars>
      </dgm:prSet>
      <dgm:spPr/>
    </dgm:pt>
    <dgm:pt modelId="{BCDC43C4-5EC2-4ABC-B17C-514EB97FB8E3}" type="pres">
      <dgm:prSet presAssocID="{AB4E5977-67EF-4648-959F-9EFA49E6B2F7}" presName="rect1" presStyleLbl="alignImgPlace1" presStyleIdx="2" presStyleCnt="4" custScaleX="130558"/>
      <dgm:spPr>
        <a:blipFill rotWithShape="1"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</dgm:pt>
    <dgm:pt modelId="{B75D2E7A-A9CE-4115-A160-EE08B252D03C}" type="pres">
      <dgm:prSet presAssocID="{8534C285-A809-4BA0-AA0D-7401ECBE250C}" presName="sibTrans" presStyleCnt="0"/>
      <dgm:spPr/>
    </dgm:pt>
    <dgm:pt modelId="{E2279CB4-E10B-460B-8F8C-F66C6CC03BA4}" type="pres">
      <dgm:prSet presAssocID="{C3AFF3ED-08FA-4081-833B-9A642812AADC}" presName="composite" presStyleCnt="0"/>
      <dgm:spPr/>
    </dgm:pt>
    <dgm:pt modelId="{07BC069B-895E-4F99-8D25-1836AC983D69}" type="pres">
      <dgm:prSet presAssocID="{C3AFF3ED-08FA-4081-833B-9A642812AADC}" presName="rect2" presStyleLbl="revTx" presStyleIdx="3" presStyleCnt="4">
        <dgm:presLayoutVars>
          <dgm:bulletEnabled val="1"/>
        </dgm:presLayoutVars>
      </dgm:prSet>
      <dgm:spPr/>
    </dgm:pt>
    <dgm:pt modelId="{4AE9D27A-6E77-48AA-8415-66EB2A8EA943}" type="pres">
      <dgm:prSet presAssocID="{C3AFF3ED-08FA-4081-833B-9A642812AADC}" presName="rect1" presStyleLbl="alignImgPlace1" presStyleIdx="3" presStyleCnt="4" custScaleX="130558"/>
      <dgm:spPr>
        <a:blipFill rotWithShape="1">
          <a:blip xmlns:r="http://schemas.openxmlformats.org/officeDocument/2006/relationships"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</dgm:pt>
  </dgm:ptLst>
  <dgm:cxnLst>
    <dgm:cxn modelId="{35A7920A-6B4D-40C5-B84E-51F43FC36E8D}" type="presOf" srcId="{A03CE5E3-4A9F-4F1B-99A1-790D5B0827EB}" destId="{3A584E2C-028D-4294-AECE-7ADC64EEE626}" srcOrd="0" destOrd="0" presId="urn:microsoft.com/office/officeart/2008/layout/PictureGrid"/>
    <dgm:cxn modelId="{AB48260C-5E06-45DB-ABBC-55DAEB273509}" srcId="{48119A32-E7C3-40BB-8B19-1A177DAFFBC1}" destId="{248C9FBB-75AF-4867-B8E9-CFFB82A026CC}" srcOrd="0" destOrd="0" parTransId="{26D3B88E-2AEE-4B2D-B1DB-E6CB5325CA9B}" sibTransId="{01FA0568-5F2C-4E24-942C-BC91DAD5F42F}"/>
    <dgm:cxn modelId="{2B661918-5A1C-4AB1-B153-5DC7D0A11274}" type="presOf" srcId="{AB4E5977-67EF-4648-959F-9EFA49E6B2F7}" destId="{6F75035E-BB14-4E2B-AEBE-9788377A500C}" srcOrd="0" destOrd="0" presId="urn:microsoft.com/office/officeart/2008/layout/PictureGrid"/>
    <dgm:cxn modelId="{DDF6B621-5D80-4A2D-B640-3E2443E7EA1C}" srcId="{48119A32-E7C3-40BB-8B19-1A177DAFFBC1}" destId="{AB4E5977-67EF-4648-959F-9EFA49E6B2F7}" srcOrd="2" destOrd="0" parTransId="{7DC4E552-9238-45E8-A0BE-E920B6674C7F}" sibTransId="{8534C285-A809-4BA0-AA0D-7401ECBE250C}"/>
    <dgm:cxn modelId="{A960DF4C-37B7-4DA4-8575-AF43C1772BA6}" srcId="{48119A32-E7C3-40BB-8B19-1A177DAFFBC1}" destId="{C3AFF3ED-08FA-4081-833B-9A642812AADC}" srcOrd="3" destOrd="0" parTransId="{284FA052-CD8E-4CA9-9C97-078E4989D867}" sibTransId="{28D82811-A4B5-498D-B5D4-2F40B09B8D83}"/>
    <dgm:cxn modelId="{8B263D70-F82D-469D-8956-630297C5EFCD}" type="presOf" srcId="{48119A32-E7C3-40BB-8B19-1A177DAFFBC1}" destId="{BBE5181E-6991-48ED-A41D-EA2E4FA8934B}" srcOrd="0" destOrd="0" presId="urn:microsoft.com/office/officeart/2008/layout/PictureGrid"/>
    <dgm:cxn modelId="{6276E858-9DF6-4054-BC1C-620AD74895FB}" type="presOf" srcId="{C3AFF3ED-08FA-4081-833B-9A642812AADC}" destId="{07BC069B-895E-4F99-8D25-1836AC983D69}" srcOrd="0" destOrd="0" presId="urn:microsoft.com/office/officeart/2008/layout/PictureGrid"/>
    <dgm:cxn modelId="{2BEA5DBE-F591-4078-845B-8C10CC8CCC28}" srcId="{48119A32-E7C3-40BB-8B19-1A177DAFFBC1}" destId="{A03CE5E3-4A9F-4F1B-99A1-790D5B0827EB}" srcOrd="1" destOrd="0" parTransId="{941DF8A6-545E-462E-9714-98EEEA332350}" sibTransId="{5F522234-3AF8-4044-92F1-603A498690F0}"/>
    <dgm:cxn modelId="{91F50FD7-6B83-4DB1-8CEA-4B13DB85D6CB}" type="presOf" srcId="{248C9FBB-75AF-4867-B8E9-CFFB82A026CC}" destId="{190D2654-38E4-4C78-9B47-1E1704181375}" srcOrd="0" destOrd="0" presId="urn:microsoft.com/office/officeart/2008/layout/PictureGrid"/>
    <dgm:cxn modelId="{264F1AE3-E479-4941-8268-D6FB8D640FC8}" type="presParOf" srcId="{BBE5181E-6991-48ED-A41D-EA2E4FA8934B}" destId="{E5ECA7E6-F9DC-4174-A879-5D7EB88C2B14}" srcOrd="0" destOrd="0" presId="urn:microsoft.com/office/officeart/2008/layout/PictureGrid"/>
    <dgm:cxn modelId="{AC5D1F99-FC5F-4C42-895B-3475900BC7D0}" type="presParOf" srcId="{E5ECA7E6-F9DC-4174-A879-5D7EB88C2B14}" destId="{190D2654-38E4-4C78-9B47-1E1704181375}" srcOrd="0" destOrd="0" presId="urn:microsoft.com/office/officeart/2008/layout/PictureGrid"/>
    <dgm:cxn modelId="{896EAE8D-7C49-4C44-A09D-D64F8A0EC7E4}" type="presParOf" srcId="{E5ECA7E6-F9DC-4174-A879-5D7EB88C2B14}" destId="{FC4048A2-7BC5-438B-A648-2DB2BFA99CE1}" srcOrd="1" destOrd="0" presId="urn:microsoft.com/office/officeart/2008/layout/PictureGrid"/>
    <dgm:cxn modelId="{E5DADA54-0720-4361-B283-1CB580807699}" type="presParOf" srcId="{BBE5181E-6991-48ED-A41D-EA2E4FA8934B}" destId="{FC3D7DD1-B3A4-438C-B8BC-A5E2A2114DBE}" srcOrd="1" destOrd="0" presId="urn:microsoft.com/office/officeart/2008/layout/PictureGrid"/>
    <dgm:cxn modelId="{49709FF5-31DA-41A0-A975-B77468F2EB12}" type="presParOf" srcId="{BBE5181E-6991-48ED-A41D-EA2E4FA8934B}" destId="{66965798-1027-4CF0-B4C3-59A1D3AE7E86}" srcOrd="2" destOrd="0" presId="urn:microsoft.com/office/officeart/2008/layout/PictureGrid"/>
    <dgm:cxn modelId="{E4907087-1DA7-4287-AD4F-185EA240BDE1}" type="presParOf" srcId="{66965798-1027-4CF0-B4C3-59A1D3AE7E86}" destId="{3A584E2C-028D-4294-AECE-7ADC64EEE626}" srcOrd="0" destOrd="0" presId="urn:microsoft.com/office/officeart/2008/layout/PictureGrid"/>
    <dgm:cxn modelId="{4F9E9A42-63A3-4023-B1AD-FD3309C01A3E}" type="presParOf" srcId="{66965798-1027-4CF0-B4C3-59A1D3AE7E86}" destId="{BF930E7E-DA52-406E-97F7-39EFA25A1B5C}" srcOrd="1" destOrd="0" presId="urn:microsoft.com/office/officeart/2008/layout/PictureGrid"/>
    <dgm:cxn modelId="{6FCE92D4-99FE-49A1-BC37-7AA1BACBD7C1}" type="presParOf" srcId="{BBE5181E-6991-48ED-A41D-EA2E4FA8934B}" destId="{A06CC174-F806-4A5D-9429-32E5F7476EAE}" srcOrd="3" destOrd="0" presId="urn:microsoft.com/office/officeart/2008/layout/PictureGrid"/>
    <dgm:cxn modelId="{01A0294F-90A7-4773-9D4D-31151602CAA4}" type="presParOf" srcId="{BBE5181E-6991-48ED-A41D-EA2E4FA8934B}" destId="{3FC8DD81-D975-4E1E-B257-390917DC5E46}" srcOrd="4" destOrd="0" presId="urn:microsoft.com/office/officeart/2008/layout/PictureGrid"/>
    <dgm:cxn modelId="{7995D68B-5447-40B3-89C4-C935D42CEC72}" type="presParOf" srcId="{3FC8DD81-D975-4E1E-B257-390917DC5E46}" destId="{6F75035E-BB14-4E2B-AEBE-9788377A500C}" srcOrd="0" destOrd="0" presId="urn:microsoft.com/office/officeart/2008/layout/PictureGrid"/>
    <dgm:cxn modelId="{641B47EC-F00B-492A-A954-3DD4678BFAC5}" type="presParOf" srcId="{3FC8DD81-D975-4E1E-B257-390917DC5E46}" destId="{BCDC43C4-5EC2-4ABC-B17C-514EB97FB8E3}" srcOrd="1" destOrd="0" presId="urn:microsoft.com/office/officeart/2008/layout/PictureGrid"/>
    <dgm:cxn modelId="{967D091A-8838-47BC-9B0A-2A48F28DBF8E}" type="presParOf" srcId="{BBE5181E-6991-48ED-A41D-EA2E4FA8934B}" destId="{B75D2E7A-A9CE-4115-A160-EE08B252D03C}" srcOrd="5" destOrd="0" presId="urn:microsoft.com/office/officeart/2008/layout/PictureGrid"/>
    <dgm:cxn modelId="{42C1287D-482E-4608-BD3B-6D404D5081EC}" type="presParOf" srcId="{BBE5181E-6991-48ED-A41D-EA2E4FA8934B}" destId="{E2279CB4-E10B-460B-8F8C-F66C6CC03BA4}" srcOrd="6" destOrd="0" presId="urn:microsoft.com/office/officeart/2008/layout/PictureGrid"/>
    <dgm:cxn modelId="{098C26C9-979E-4C56-9EDF-F6E1E2A4E012}" type="presParOf" srcId="{E2279CB4-E10B-460B-8F8C-F66C6CC03BA4}" destId="{07BC069B-895E-4F99-8D25-1836AC983D69}" srcOrd="0" destOrd="0" presId="urn:microsoft.com/office/officeart/2008/layout/PictureGrid"/>
    <dgm:cxn modelId="{328C0A7E-EAAE-422A-A1F9-5A81862DA68A}" type="presParOf" srcId="{E2279CB4-E10B-460B-8F8C-F66C6CC03BA4}" destId="{4AE9D27A-6E77-48AA-8415-66EB2A8EA943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119A32-E7C3-40BB-8B19-1A177DAFFBC1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248C9FBB-75AF-4867-B8E9-CFFB82A026CC}">
      <dgm:prSet phldrT="[Texto]" phldr="0"/>
      <dgm:spPr/>
      <dgm:t>
        <a:bodyPr/>
        <a:lstStyle/>
        <a:p>
          <a:pPr rtl="0"/>
          <a:r>
            <a:rPr lang="pt-PT" dirty="0">
              <a:latin typeface="Century Gothic" panose="020B0502020202020204"/>
            </a:rPr>
            <a:t>Freelancers Performance </a:t>
          </a:r>
          <a:r>
            <a:rPr lang="pt-PT" dirty="0" err="1">
              <a:latin typeface="Century Gothic" panose="020B0502020202020204"/>
            </a:rPr>
            <a:t>Statistics</a:t>
          </a:r>
          <a:endParaRPr lang="en-US" b="0" i="0" u="none" strike="noStrike" cap="none" baseline="0" noProof="0" dirty="0">
            <a:solidFill>
              <a:srgbClr val="010000"/>
            </a:solidFill>
            <a:latin typeface="Century Gothic"/>
          </a:endParaRPr>
        </a:p>
      </dgm:t>
    </dgm:pt>
    <dgm:pt modelId="{26D3B88E-2AEE-4B2D-B1DB-E6CB5325CA9B}" type="parTrans" cxnId="{AB48260C-5E06-45DB-ABBC-55DAEB273509}">
      <dgm:prSet/>
      <dgm:spPr/>
      <dgm:t>
        <a:bodyPr/>
        <a:lstStyle/>
        <a:p>
          <a:endParaRPr lang="pt-PT"/>
        </a:p>
      </dgm:t>
    </dgm:pt>
    <dgm:pt modelId="{01FA0568-5F2C-4E24-942C-BC91DAD5F42F}" type="sibTrans" cxnId="{AB48260C-5E06-45DB-ABBC-55DAEB273509}">
      <dgm:prSet/>
      <dgm:spPr/>
      <dgm:t>
        <a:bodyPr/>
        <a:lstStyle/>
        <a:p>
          <a:endParaRPr lang="pt-PT"/>
        </a:p>
      </dgm:t>
    </dgm:pt>
    <dgm:pt modelId="{A03CE5E3-4A9F-4F1B-99A1-790D5B0827EB}">
      <dgm:prSet phldrT="[Texto]" phldr="0"/>
      <dgm:spPr/>
      <dgm:t>
        <a:bodyPr/>
        <a:lstStyle/>
        <a:p>
          <a:pPr rtl="0"/>
          <a:r>
            <a:rPr lang="pt-PT" dirty="0" err="1">
              <a:latin typeface="Century Gothic" panose="020B0502020202020204"/>
            </a:rPr>
            <a:t>Task</a:t>
          </a:r>
          <a:r>
            <a:rPr lang="pt-PT" dirty="0">
              <a:latin typeface="Century Gothic" panose="020B0502020202020204"/>
            </a:rPr>
            <a:t> </a:t>
          </a:r>
          <a:r>
            <a:rPr lang="pt-PT" dirty="0" err="1">
              <a:latin typeface="Century Gothic" panose="020B0502020202020204"/>
            </a:rPr>
            <a:t>Execution</a:t>
          </a:r>
          <a:r>
            <a:rPr lang="pt-PT" dirty="0">
              <a:latin typeface="Century Gothic" panose="020B0502020202020204"/>
            </a:rPr>
            <a:t> Time </a:t>
          </a:r>
          <a:r>
            <a:rPr lang="pt-PT" dirty="0" err="1">
              <a:latin typeface="Century Gothic" panose="020B0502020202020204"/>
            </a:rPr>
            <a:t>Statistics</a:t>
          </a:r>
          <a:endParaRPr lang="en-US" dirty="0"/>
        </a:p>
      </dgm:t>
    </dgm:pt>
    <dgm:pt modelId="{941DF8A6-545E-462E-9714-98EEEA332350}" type="parTrans" cxnId="{2BEA5DBE-F591-4078-845B-8C10CC8CCC28}">
      <dgm:prSet/>
      <dgm:spPr/>
      <dgm:t>
        <a:bodyPr/>
        <a:lstStyle/>
        <a:p>
          <a:endParaRPr lang="pt-PT"/>
        </a:p>
      </dgm:t>
    </dgm:pt>
    <dgm:pt modelId="{5F522234-3AF8-4044-92F1-603A498690F0}" type="sibTrans" cxnId="{2BEA5DBE-F591-4078-845B-8C10CC8CCC28}">
      <dgm:prSet/>
      <dgm:spPr/>
      <dgm:t>
        <a:bodyPr/>
        <a:lstStyle/>
        <a:p>
          <a:endParaRPr lang="pt-PT"/>
        </a:p>
      </dgm:t>
    </dgm:pt>
    <dgm:pt modelId="{AB4E5977-67EF-4648-959F-9EFA49E6B2F7}">
      <dgm:prSet phldrT="[Texto]" phldr="0"/>
      <dgm:spPr/>
      <dgm:t>
        <a:bodyPr/>
        <a:lstStyle/>
        <a:p>
          <a:pPr rtl="0"/>
          <a:r>
            <a:rPr lang="pt-PT" dirty="0" err="1">
              <a:latin typeface="Century Gothic" panose="020B0502020202020204"/>
            </a:rPr>
            <a:t>Analyse</a:t>
          </a:r>
          <a:r>
            <a:rPr lang="pt-PT" dirty="0">
              <a:latin typeface="Century Gothic" panose="020B0502020202020204"/>
            </a:rPr>
            <a:t> Freelancer </a:t>
          </a:r>
          <a:r>
            <a:rPr lang="pt-PT" dirty="0" err="1">
              <a:latin typeface="Century Gothic" panose="020B0502020202020204"/>
            </a:rPr>
            <a:t>Payments</a:t>
          </a:r>
          <a:endParaRPr lang="en-US" dirty="0" err="1"/>
        </a:p>
      </dgm:t>
    </dgm:pt>
    <dgm:pt modelId="{7DC4E552-9238-45E8-A0BE-E920B6674C7F}" type="parTrans" cxnId="{DDF6B621-5D80-4A2D-B640-3E2443E7EA1C}">
      <dgm:prSet/>
      <dgm:spPr/>
      <dgm:t>
        <a:bodyPr/>
        <a:lstStyle/>
        <a:p>
          <a:endParaRPr lang="pt-PT"/>
        </a:p>
      </dgm:t>
    </dgm:pt>
    <dgm:pt modelId="{8534C285-A809-4BA0-AA0D-7401ECBE250C}" type="sibTrans" cxnId="{DDF6B621-5D80-4A2D-B640-3E2443E7EA1C}">
      <dgm:prSet/>
      <dgm:spPr/>
      <dgm:t>
        <a:bodyPr/>
        <a:lstStyle/>
        <a:p>
          <a:endParaRPr lang="pt-PT"/>
        </a:p>
      </dgm:t>
    </dgm:pt>
    <dgm:pt modelId="{C3AFF3ED-08FA-4081-833B-9A642812AADC}">
      <dgm:prSet phldrT="[Texto]"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Notify delays to Freelancers (By email)/Send Email to Freelancers</a:t>
          </a:r>
          <a:endParaRPr lang="en-US" dirty="0"/>
        </a:p>
      </dgm:t>
    </dgm:pt>
    <dgm:pt modelId="{284FA052-CD8E-4CA9-9C97-078E4989D867}" type="parTrans" cxnId="{A960DF4C-37B7-4DA4-8575-AF43C1772BA6}">
      <dgm:prSet/>
      <dgm:spPr/>
      <dgm:t>
        <a:bodyPr/>
        <a:lstStyle/>
        <a:p>
          <a:endParaRPr lang="pt-PT"/>
        </a:p>
      </dgm:t>
    </dgm:pt>
    <dgm:pt modelId="{28D82811-A4B5-498D-B5D4-2F40B09B8D83}" type="sibTrans" cxnId="{A960DF4C-37B7-4DA4-8575-AF43C1772BA6}">
      <dgm:prSet/>
      <dgm:spPr/>
      <dgm:t>
        <a:bodyPr/>
        <a:lstStyle/>
        <a:p>
          <a:endParaRPr lang="pt-PT"/>
        </a:p>
      </dgm:t>
    </dgm:pt>
    <dgm:pt modelId="{BBE5181E-6991-48ED-A41D-EA2E4FA8934B}" type="pres">
      <dgm:prSet presAssocID="{48119A32-E7C3-40BB-8B19-1A177DAFFBC1}" presName="Name0" presStyleCnt="0">
        <dgm:presLayoutVars>
          <dgm:dir/>
        </dgm:presLayoutVars>
      </dgm:prSet>
      <dgm:spPr/>
    </dgm:pt>
    <dgm:pt modelId="{E5ECA7E6-F9DC-4174-A879-5D7EB88C2B14}" type="pres">
      <dgm:prSet presAssocID="{248C9FBB-75AF-4867-B8E9-CFFB82A026CC}" presName="composite" presStyleCnt="0"/>
      <dgm:spPr/>
    </dgm:pt>
    <dgm:pt modelId="{190D2654-38E4-4C78-9B47-1E1704181375}" type="pres">
      <dgm:prSet presAssocID="{248C9FBB-75AF-4867-B8E9-CFFB82A026CC}" presName="rect2" presStyleLbl="revTx" presStyleIdx="0" presStyleCnt="4">
        <dgm:presLayoutVars>
          <dgm:bulletEnabled val="1"/>
        </dgm:presLayoutVars>
      </dgm:prSet>
      <dgm:spPr/>
    </dgm:pt>
    <dgm:pt modelId="{FC4048A2-7BC5-438B-A648-2DB2BFA99CE1}" type="pres">
      <dgm:prSet presAssocID="{248C9FBB-75AF-4867-B8E9-CFFB82A026CC}" presName="rect1" presStyleLbl="alignImgPlace1" presStyleIdx="0" presStyleCnt="4" custScaleX="130558"/>
      <dgm:spPr>
        <a:blipFill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</dgm:pt>
    <dgm:pt modelId="{FC3D7DD1-B3A4-438C-B8BC-A5E2A2114DBE}" type="pres">
      <dgm:prSet presAssocID="{01FA0568-5F2C-4E24-942C-BC91DAD5F42F}" presName="sibTrans" presStyleCnt="0"/>
      <dgm:spPr/>
    </dgm:pt>
    <dgm:pt modelId="{66965798-1027-4CF0-B4C3-59A1D3AE7E86}" type="pres">
      <dgm:prSet presAssocID="{A03CE5E3-4A9F-4F1B-99A1-790D5B0827EB}" presName="composite" presStyleCnt="0"/>
      <dgm:spPr/>
    </dgm:pt>
    <dgm:pt modelId="{3A584E2C-028D-4294-AECE-7ADC64EEE626}" type="pres">
      <dgm:prSet presAssocID="{A03CE5E3-4A9F-4F1B-99A1-790D5B0827EB}" presName="rect2" presStyleLbl="revTx" presStyleIdx="1" presStyleCnt="4">
        <dgm:presLayoutVars>
          <dgm:bulletEnabled val="1"/>
        </dgm:presLayoutVars>
      </dgm:prSet>
      <dgm:spPr/>
    </dgm:pt>
    <dgm:pt modelId="{BF930E7E-DA52-406E-97F7-39EFA25A1B5C}" type="pres">
      <dgm:prSet presAssocID="{A03CE5E3-4A9F-4F1B-99A1-790D5B0827EB}" presName="rect1" presStyleLbl="alignImgPlace1" presStyleIdx="1" presStyleCnt="4" custScaleX="130558"/>
      <dgm:spPr>
        <a:blipFill rotWithShape="1"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</dgm:pt>
    <dgm:pt modelId="{A06CC174-F806-4A5D-9429-32E5F7476EAE}" type="pres">
      <dgm:prSet presAssocID="{5F522234-3AF8-4044-92F1-603A498690F0}" presName="sibTrans" presStyleCnt="0"/>
      <dgm:spPr/>
    </dgm:pt>
    <dgm:pt modelId="{3FC8DD81-D975-4E1E-B257-390917DC5E46}" type="pres">
      <dgm:prSet presAssocID="{AB4E5977-67EF-4648-959F-9EFA49E6B2F7}" presName="composite" presStyleCnt="0"/>
      <dgm:spPr/>
    </dgm:pt>
    <dgm:pt modelId="{6F75035E-BB14-4E2B-AEBE-9788377A500C}" type="pres">
      <dgm:prSet presAssocID="{AB4E5977-67EF-4648-959F-9EFA49E6B2F7}" presName="rect2" presStyleLbl="revTx" presStyleIdx="2" presStyleCnt="4">
        <dgm:presLayoutVars>
          <dgm:bulletEnabled val="1"/>
        </dgm:presLayoutVars>
      </dgm:prSet>
      <dgm:spPr/>
    </dgm:pt>
    <dgm:pt modelId="{BCDC43C4-5EC2-4ABC-B17C-514EB97FB8E3}" type="pres">
      <dgm:prSet presAssocID="{AB4E5977-67EF-4648-959F-9EFA49E6B2F7}" presName="rect1" presStyleLbl="alignImgPlace1" presStyleIdx="2" presStyleCnt="4" custScaleX="130558"/>
      <dgm:spPr>
        <a:blipFill rotWithShape="1"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</dgm:pt>
    <dgm:pt modelId="{B75D2E7A-A9CE-4115-A160-EE08B252D03C}" type="pres">
      <dgm:prSet presAssocID="{8534C285-A809-4BA0-AA0D-7401ECBE250C}" presName="sibTrans" presStyleCnt="0"/>
      <dgm:spPr/>
    </dgm:pt>
    <dgm:pt modelId="{E2279CB4-E10B-460B-8F8C-F66C6CC03BA4}" type="pres">
      <dgm:prSet presAssocID="{C3AFF3ED-08FA-4081-833B-9A642812AADC}" presName="composite" presStyleCnt="0"/>
      <dgm:spPr/>
    </dgm:pt>
    <dgm:pt modelId="{07BC069B-895E-4F99-8D25-1836AC983D69}" type="pres">
      <dgm:prSet presAssocID="{C3AFF3ED-08FA-4081-833B-9A642812AADC}" presName="rect2" presStyleLbl="revTx" presStyleIdx="3" presStyleCnt="4">
        <dgm:presLayoutVars>
          <dgm:bulletEnabled val="1"/>
        </dgm:presLayoutVars>
      </dgm:prSet>
      <dgm:spPr/>
    </dgm:pt>
    <dgm:pt modelId="{4AE9D27A-6E77-48AA-8415-66EB2A8EA943}" type="pres">
      <dgm:prSet presAssocID="{C3AFF3ED-08FA-4081-833B-9A642812AADC}" presName="rect1" presStyleLbl="alignImgPlace1" presStyleIdx="3" presStyleCnt="4" custScaleX="130558"/>
      <dgm:spPr>
        <a:blipFill rotWithShape="1">
          <a:blip xmlns:r="http://schemas.openxmlformats.org/officeDocument/2006/relationships"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</dgm:pt>
  </dgm:ptLst>
  <dgm:cxnLst>
    <dgm:cxn modelId="{AB48260C-5E06-45DB-ABBC-55DAEB273509}" srcId="{48119A32-E7C3-40BB-8B19-1A177DAFFBC1}" destId="{248C9FBB-75AF-4867-B8E9-CFFB82A026CC}" srcOrd="0" destOrd="0" parTransId="{26D3B88E-2AEE-4B2D-B1DB-E6CB5325CA9B}" sibTransId="{01FA0568-5F2C-4E24-942C-BC91DAD5F42F}"/>
    <dgm:cxn modelId="{DDF6B621-5D80-4A2D-B640-3E2443E7EA1C}" srcId="{48119A32-E7C3-40BB-8B19-1A177DAFFBC1}" destId="{AB4E5977-67EF-4648-959F-9EFA49E6B2F7}" srcOrd="2" destOrd="0" parTransId="{7DC4E552-9238-45E8-A0BE-E920B6674C7F}" sibTransId="{8534C285-A809-4BA0-AA0D-7401ECBE250C}"/>
    <dgm:cxn modelId="{A960DF4C-37B7-4DA4-8575-AF43C1772BA6}" srcId="{48119A32-E7C3-40BB-8B19-1A177DAFFBC1}" destId="{C3AFF3ED-08FA-4081-833B-9A642812AADC}" srcOrd="3" destOrd="0" parTransId="{284FA052-CD8E-4CA9-9C97-078E4989D867}" sibTransId="{28D82811-A4B5-498D-B5D4-2F40B09B8D83}"/>
    <dgm:cxn modelId="{FA09214F-A163-41A8-BB97-05294EC6C09A}" type="presOf" srcId="{AB4E5977-67EF-4648-959F-9EFA49E6B2F7}" destId="{6F75035E-BB14-4E2B-AEBE-9788377A500C}" srcOrd="0" destOrd="0" presId="urn:microsoft.com/office/officeart/2008/layout/PictureGrid"/>
    <dgm:cxn modelId="{8B263D70-F82D-469D-8956-630297C5EFCD}" type="presOf" srcId="{48119A32-E7C3-40BB-8B19-1A177DAFFBC1}" destId="{BBE5181E-6991-48ED-A41D-EA2E4FA8934B}" srcOrd="0" destOrd="0" presId="urn:microsoft.com/office/officeart/2008/layout/PictureGrid"/>
    <dgm:cxn modelId="{2BEA5DBE-F591-4078-845B-8C10CC8CCC28}" srcId="{48119A32-E7C3-40BB-8B19-1A177DAFFBC1}" destId="{A03CE5E3-4A9F-4F1B-99A1-790D5B0827EB}" srcOrd="1" destOrd="0" parTransId="{941DF8A6-545E-462E-9714-98EEEA332350}" sibTransId="{5F522234-3AF8-4044-92F1-603A498690F0}"/>
    <dgm:cxn modelId="{AA2863DF-6094-4165-8826-AF086C5C2204}" type="presOf" srcId="{A03CE5E3-4A9F-4F1B-99A1-790D5B0827EB}" destId="{3A584E2C-028D-4294-AECE-7ADC64EEE626}" srcOrd="0" destOrd="0" presId="urn:microsoft.com/office/officeart/2008/layout/PictureGrid"/>
    <dgm:cxn modelId="{BE8429EA-2D2E-4AB6-A571-C95518D8769E}" type="presOf" srcId="{C3AFF3ED-08FA-4081-833B-9A642812AADC}" destId="{07BC069B-895E-4F99-8D25-1836AC983D69}" srcOrd="0" destOrd="0" presId="urn:microsoft.com/office/officeart/2008/layout/PictureGrid"/>
    <dgm:cxn modelId="{1CF1E1ED-142E-42A6-A0BD-09F5C7E1B353}" type="presOf" srcId="{248C9FBB-75AF-4867-B8E9-CFFB82A026CC}" destId="{190D2654-38E4-4C78-9B47-1E1704181375}" srcOrd="0" destOrd="0" presId="urn:microsoft.com/office/officeart/2008/layout/PictureGrid"/>
    <dgm:cxn modelId="{38D81541-0A83-4CA0-9309-696E090F920D}" type="presParOf" srcId="{BBE5181E-6991-48ED-A41D-EA2E4FA8934B}" destId="{E5ECA7E6-F9DC-4174-A879-5D7EB88C2B14}" srcOrd="0" destOrd="0" presId="urn:microsoft.com/office/officeart/2008/layout/PictureGrid"/>
    <dgm:cxn modelId="{A89B64C2-F1C6-4421-ABDC-DA82BEF49871}" type="presParOf" srcId="{E5ECA7E6-F9DC-4174-A879-5D7EB88C2B14}" destId="{190D2654-38E4-4C78-9B47-1E1704181375}" srcOrd="0" destOrd="0" presId="urn:microsoft.com/office/officeart/2008/layout/PictureGrid"/>
    <dgm:cxn modelId="{8FC36DC6-1356-45D8-9216-D3BFD7B0046F}" type="presParOf" srcId="{E5ECA7E6-F9DC-4174-A879-5D7EB88C2B14}" destId="{FC4048A2-7BC5-438B-A648-2DB2BFA99CE1}" srcOrd="1" destOrd="0" presId="urn:microsoft.com/office/officeart/2008/layout/PictureGrid"/>
    <dgm:cxn modelId="{35A86518-8A43-4419-B0C4-68B71400283F}" type="presParOf" srcId="{BBE5181E-6991-48ED-A41D-EA2E4FA8934B}" destId="{FC3D7DD1-B3A4-438C-B8BC-A5E2A2114DBE}" srcOrd="1" destOrd="0" presId="urn:microsoft.com/office/officeart/2008/layout/PictureGrid"/>
    <dgm:cxn modelId="{DA8E953D-7FC5-4F59-BAA9-48957ABCB863}" type="presParOf" srcId="{BBE5181E-6991-48ED-A41D-EA2E4FA8934B}" destId="{66965798-1027-4CF0-B4C3-59A1D3AE7E86}" srcOrd="2" destOrd="0" presId="urn:microsoft.com/office/officeart/2008/layout/PictureGrid"/>
    <dgm:cxn modelId="{D29FE3CA-7CAA-4C9A-8A9C-29E85C0E7CB6}" type="presParOf" srcId="{66965798-1027-4CF0-B4C3-59A1D3AE7E86}" destId="{3A584E2C-028D-4294-AECE-7ADC64EEE626}" srcOrd="0" destOrd="0" presId="urn:microsoft.com/office/officeart/2008/layout/PictureGrid"/>
    <dgm:cxn modelId="{18A09E40-BD91-41E8-A3D0-C87B56F40636}" type="presParOf" srcId="{66965798-1027-4CF0-B4C3-59A1D3AE7E86}" destId="{BF930E7E-DA52-406E-97F7-39EFA25A1B5C}" srcOrd="1" destOrd="0" presId="urn:microsoft.com/office/officeart/2008/layout/PictureGrid"/>
    <dgm:cxn modelId="{FC63EEE7-2CF8-4E30-9206-EA6775322AE6}" type="presParOf" srcId="{BBE5181E-6991-48ED-A41D-EA2E4FA8934B}" destId="{A06CC174-F806-4A5D-9429-32E5F7476EAE}" srcOrd="3" destOrd="0" presId="urn:microsoft.com/office/officeart/2008/layout/PictureGrid"/>
    <dgm:cxn modelId="{1A53F5A3-57FD-41CF-B737-F277AEF844DC}" type="presParOf" srcId="{BBE5181E-6991-48ED-A41D-EA2E4FA8934B}" destId="{3FC8DD81-D975-4E1E-B257-390917DC5E46}" srcOrd="4" destOrd="0" presId="urn:microsoft.com/office/officeart/2008/layout/PictureGrid"/>
    <dgm:cxn modelId="{6E528E44-3313-445D-81F4-F2BE31346C03}" type="presParOf" srcId="{3FC8DD81-D975-4E1E-B257-390917DC5E46}" destId="{6F75035E-BB14-4E2B-AEBE-9788377A500C}" srcOrd="0" destOrd="0" presId="urn:microsoft.com/office/officeart/2008/layout/PictureGrid"/>
    <dgm:cxn modelId="{7F28B4E2-85D7-4828-9CE1-D74CCD7EB8C0}" type="presParOf" srcId="{3FC8DD81-D975-4E1E-B257-390917DC5E46}" destId="{BCDC43C4-5EC2-4ABC-B17C-514EB97FB8E3}" srcOrd="1" destOrd="0" presId="urn:microsoft.com/office/officeart/2008/layout/PictureGrid"/>
    <dgm:cxn modelId="{E90E8798-C4A0-469C-AA2F-250F147CC1EB}" type="presParOf" srcId="{BBE5181E-6991-48ED-A41D-EA2E4FA8934B}" destId="{B75D2E7A-A9CE-4115-A160-EE08B252D03C}" srcOrd="5" destOrd="0" presId="urn:microsoft.com/office/officeart/2008/layout/PictureGrid"/>
    <dgm:cxn modelId="{BF7341B8-555F-4F82-96B2-F0D9C6896191}" type="presParOf" srcId="{BBE5181E-6991-48ED-A41D-EA2E4FA8934B}" destId="{E2279CB4-E10B-460B-8F8C-F66C6CC03BA4}" srcOrd="6" destOrd="0" presId="urn:microsoft.com/office/officeart/2008/layout/PictureGrid"/>
    <dgm:cxn modelId="{6DAE76ED-46E3-49F0-AD53-94C6F769B5E9}" type="presParOf" srcId="{E2279CB4-E10B-460B-8F8C-F66C6CC03BA4}" destId="{07BC069B-895E-4F99-8D25-1836AC983D69}" srcOrd="0" destOrd="0" presId="urn:microsoft.com/office/officeart/2008/layout/PictureGrid"/>
    <dgm:cxn modelId="{C4798FF5-D607-4540-A1B3-CEC91FC94085}" type="presParOf" srcId="{E2279CB4-E10B-460B-8F8C-F66C6CC03BA4}" destId="{4AE9D27A-6E77-48AA-8415-66EB2A8EA943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A632C8-BF60-41E1-B9BF-467BD6D63996}" type="doc">
      <dgm:prSet loTypeId="urn:microsoft.com/office/officeart/2008/layout/SquareAccentLis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pt-PT"/>
        </a:p>
      </dgm:t>
    </dgm:pt>
    <dgm:pt modelId="{9E814971-B28B-4FD2-8797-23A3D7F2A6E4}">
      <dgm:prSet phldrT="[Texto]" custT="1"/>
      <dgm:spPr/>
      <dgm:t>
        <a:bodyPr/>
        <a:lstStyle/>
        <a:p>
          <a:pPr algn="ctr"/>
          <a:r>
            <a:rPr lang="en-US" sz="4800" noProof="0" dirty="0"/>
            <a:t>POSITIVE</a:t>
          </a:r>
        </a:p>
      </dgm:t>
    </dgm:pt>
    <dgm:pt modelId="{0BC614D3-7C56-4AE4-B54F-13A29FDC11F9}" type="parTrans" cxnId="{8565DFC5-4481-4AEB-BF53-D8947511A159}">
      <dgm:prSet/>
      <dgm:spPr/>
      <dgm:t>
        <a:bodyPr/>
        <a:lstStyle/>
        <a:p>
          <a:endParaRPr lang="en-US" noProof="0" dirty="0"/>
        </a:p>
      </dgm:t>
    </dgm:pt>
    <dgm:pt modelId="{0A1C1576-6027-4CDD-B958-43571B34C723}" type="sibTrans" cxnId="{8565DFC5-4481-4AEB-BF53-D8947511A159}">
      <dgm:prSet/>
      <dgm:spPr/>
      <dgm:t>
        <a:bodyPr/>
        <a:lstStyle/>
        <a:p>
          <a:endParaRPr lang="en-US" noProof="0" dirty="0"/>
        </a:p>
      </dgm:t>
    </dgm:pt>
    <dgm:pt modelId="{B81828B1-7CE8-405D-BB4F-4CB1D4A90033}">
      <dgm:prSet phldrT="[Texto]" custT="1"/>
      <dgm:spPr/>
      <dgm:t>
        <a:bodyPr/>
        <a:lstStyle/>
        <a:p>
          <a:r>
            <a:rPr lang="en-US" sz="1800" noProof="0" dirty="0"/>
            <a:t>All the functionalities were made.</a:t>
          </a:r>
        </a:p>
      </dgm:t>
    </dgm:pt>
    <dgm:pt modelId="{DD1D6862-5935-4386-820F-1F254DA61D81}" type="parTrans" cxnId="{3E972B10-DB7E-42B5-8150-02671568028E}">
      <dgm:prSet/>
      <dgm:spPr/>
      <dgm:t>
        <a:bodyPr/>
        <a:lstStyle/>
        <a:p>
          <a:endParaRPr lang="en-US" noProof="0" dirty="0"/>
        </a:p>
      </dgm:t>
    </dgm:pt>
    <dgm:pt modelId="{2F699B9C-4965-485D-819B-64594D5088D7}" type="sibTrans" cxnId="{3E972B10-DB7E-42B5-8150-02671568028E}">
      <dgm:prSet/>
      <dgm:spPr/>
      <dgm:t>
        <a:bodyPr/>
        <a:lstStyle/>
        <a:p>
          <a:endParaRPr lang="en-US" noProof="0" dirty="0"/>
        </a:p>
      </dgm:t>
    </dgm:pt>
    <dgm:pt modelId="{014B341C-0521-44BE-A6C5-EE6F4D6451DE}">
      <dgm:prSet phldrT="[Texto]" custT="1"/>
      <dgm:spPr/>
      <dgm:t>
        <a:bodyPr/>
        <a:lstStyle/>
        <a:p>
          <a:r>
            <a:rPr lang="en-US" sz="1800" noProof="0" dirty="0"/>
            <a:t>Each member fulfilled the due date for each task.</a:t>
          </a:r>
        </a:p>
      </dgm:t>
    </dgm:pt>
    <dgm:pt modelId="{1C383DF0-98F0-40FD-A963-F36F25F59847}" type="parTrans" cxnId="{1F5E7FA4-E803-4FF1-A567-09D880B3FFEB}">
      <dgm:prSet/>
      <dgm:spPr/>
      <dgm:t>
        <a:bodyPr/>
        <a:lstStyle/>
        <a:p>
          <a:endParaRPr lang="en-US" noProof="0" dirty="0"/>
        </a:p>
      </dgm:t>
    </dgm:pt>
    <dgm:pt modelId="{C0AB442B-98D2-4EDB-8D96-EC1DDA74E2D8}" type="sibTrans" cxnId="{1F5E7FA4-E803-4FF1-A567-09D880B3FFEB}">
      <dgm:prSet/>
      <dgm:spPr/>
      <dgm:t>
        <a:bodyPr/>
        <a:lstStyle/>
        <a:p>
          <a:endParaRPr lang="en-US" noProof="0" dirty="0"/>
        </a:p>
      </dgm:t>
    </dgm:pt>
    <dgm:pt modelId="{0C75A985-E73E-4CE5-8647-F17587F38CF8}">
      <dgm:prSet phldrT="[Texto]"/>
      <dgm:spPr/>
      <dgm:t>
        <a:bodyPr/>
        <a:lstStyle/>
        <a:p>
          <a:r>
            <a:rPr lang="en-US" noProof="0" dirty="0"/>
            <a:t>The program does not open many windows at the same time.</a:t>
          </a:r>
        </a:p>
      </dgm:t>
    </dgm:pt>
    <dgm:pt modelId="{8CD3848D-C651-4FDA-BE6F-20DAADAFCF3E}" type="parTrans" cxnId="{8F320C13-5490-49D8-8B00-2A1660283230}">
      <dgm:prSet/>
      <dgm:spPr/>
      <dgm:t>
        <a:bodyPr/>
        <a:lstStyle/>
        <a:p>
          <a:endParaRPr lang="en-US" noProof="0" dirty="0"/>
        </a:p>
      </dgm:t>
    </dgm:pt>
    <dgm:pt modelId="{20B7622B-E179-4521-8BC3-B7B6EB1C234D}" type="sibTrans" cxnId="{8F320C13-5490-49D8-8B00-2A1660283230}">
      <dgm:prSet/>
      <dgm:spPr/>
      <dgm:t>
        <a:bodyPr/>
        <a:lstStyle/>
        <a:p>
          <a:endParaRPr lang="en-US" noProof="0" dirty="0"/>
        </a:p>
      </dgm:t>
    </dgm:pt>
    <dgm:pt modelId="{039AD47A-E32F-4A71-8412-F5BEEB308052}">
      <dgm:prSet phldrT="[Texto]" custT="1"/>
      <dgm:spPr/>
      <dgm:t>
        <a:bodyPr/>
        <a:lstStyle/>
        <a:p>
          <a:pPr algn="ctr"/>
          <a:r>
            <a:rPr lang="en-US" sz="4800" noProof="0" dirty="0"/>
            <a:t>NEGATIVE</a:t>
          </a:r>
        </a:p>
      </dgm:t>
    </dgm:pt>
    <dgm:pt modelId="{B7C3E4D9-B211-43CC-86AA-05D634474798}" type="parTrans" cxnId="{3C9C5198-60D4-4E09-BBF8-89C0269CC3F4}">
      <dgm:prSet/>
      <dgm:spPr/>
      <dgm:t>
        <a:bodyPr/>
        <a:lstStyle/>
        <a:p>
          <a:endParaRPr lang="en-US" noProof="0" dirty="0"/>
        </a:p>
      </dgm:t>
    </dgm:pt>
    <dgm:pt modelId="{98A04868-7004-492F-A320-8372A51223F7}" type="sibTrans" cxnId="{3C9C5198-60D4-4E09-BBF8-89C0269CC3F4}">
      <dgm:prSet/>
      <dgm:spPr/>
      <dgm:t>
        <a:bodyPr/>
        <a:lstStyle/>
        <a:p>
          <a:endParaRPr lang="en-US" noProof="0" dirty="0"/>
        </a:p>
      </dgm:t>
    </dgm:pt>
    <dgm:pt modelId="{5281AF5F-36EE-463F-9274-418FFA394ACA}">
      <dgm:prSet phldrT="[Texto]"/>
      <dgm:spPr/>
      <dgm:t>
        <a:bodyPr/>
        <a:lstStyle/>
        <a:p>
          <a:r>
            <a:rPr lang="en-US" b="0" i="0" noProof="0" dirty="0"/>
            <a:t>Some methods were a little hard to make.</a:t>
          </a:r>
          <a:endParaRPr lang="en-US" noProof="0" dirty="0"/>
        </a:p>
      </dgm:t>
    </dgm:pt>
    <dgm:pt modelId="{DFB9A0D7-947E-43BB-B2B3-8A08B9FF2E67}" type="parTrans" cxnId="{76969807-573C-4658-A55C-269C68F24CFA}">
      <dgm:prSet/>
      <dgm:spPr/>
      <dgm:t>
        <a:bodyPr/>
        <a:lstStyle/>
        <a:p>
          <a:endParaRPr lang="en-US" noProof="0" dirty="0"/>
        </a:p>
      </dgm:t>
    </dgm:pt>
    <dgm:pt modelId="{49CDD548-FBDB-4D24-805C-7EF0A5ADDC86}" type="sibTrans" cxnId="{76969807-573C-4658-A55C-269C68F24CFA}">
      <dgm:prSet/>
      <dgm:spPr/>
      <dgm:t>
        <a:bodyPr/>
        <a:lstStyle/>
        <a:p>
          <a:endParaRPr lang="en-US" noProof="0" dirty="0"/>
        </a:p>
      </dgm:t>
    </dgm:pt>
    <dgm:pt modelId="{64E58C1C-13E1-4829-BF50-45EDE69C08D9}">
      <dgm:prSet phldrT="[Texto]"/>
      <dgm:spPr/>
      <dgm:t>
        <a:bodyPr/>
        <a:lstStyle/>
        <a:p>
          <a:r>
            <a:rPr lang="en-US" b="0" i="0" dirty="0"/>
            <a:t>Some questions became unanswered.</a:t>
          </a:r>
          <a:endParaRPr lang="en-US" noProof="0" dirty="0"/>
        </a:p>
      </dgm:t>
    </dgm:pt>
    <dgm:pt modelId="{CB88111E-22A6-45A8-80EF-6458BEC9D257}" type="parTrans" cxnId="{FEF43949-46F4-49FC-B21D-6359CDB84454}">
      <dgm:prSet/>
      <dgm:spPr/>
      <dgm:t>
        <a:bodyPr/>
        <a:lstStyle/>
        <a:p>
          <a:endParaRPr lang="en-US" noProof="0" dirty="0"/>
        </a:p>
      </dgm:t>
    </dgm:pt>
    <dgm:pt modelId="{673AF6DA-7E3D-4B15-AFD6-FF6089A39BA3}" type="sibTrans" cxnId="{FEF43949-46F4-49FC-B21D-6359CDB84454}">
      <dgm:prSet/>
      <dgm:spPr/>
      <dgm:t>
        <a:bodyPr/>
        <a:lstStyle/>
        <a:p>
          <a:endParaRPr lang="en-US" noProof="0" dirty="0"/>
        </a:p>
      </dgm:t>
    </dgm:pt>
    <dgm:pt modelId="{C9818916-C3BC-41DF-9142-8F86C7033B8B}">
      <dgm:prSet phldrT="[Texto]"/>
      <dgm:spPr/>
      <dgm:t>
        <a:bodyPr/>
        <a:lstStyle/>
        <a:p>
          <a:r>
            <a:rPr lang="en-US" b="0" i="0" noProof="0" dirty="0"/>
            <a:t>Issue with Bitbucket since the beginning.</a:t>
          </a:r>
          <a:endParaRPr lang="en-US" noProof="0" dirty="0"/>
        </a:p>
      </dgm:t>
    </dgm:pt>
    <dgm:pt modelId="{31CA2CF1-8274-4121-BBA5-6628C7234B7E}" type="parTrans" cxnId="{818DF506-BAA3-432F-94A4-3AC7AB6C5370}">
      <dgm:prSet/>
      <dgm:spPr/>
      <dgm:t>
        <a:bodyPr/>
        <a:lstStyle/>
        <a:p>
          <a:endParaRPr lang="en-US" noProof="0" dirty="0"/>
        </a:p>
      </dgm:t>
    </dgm:pt>
    <dgm:pt modelId="{1DACB28D-C751-4F59-AF2E-063251CB70D3}" type="sibTrans" cxnId="{818DF506-BAA3-432F-94A4-3AC7AB6C5370}">
      <dgm:prSet/>
      <dgm:spPr/>
      <dgm:t>
        <a:bodyPr/>
        <a:lstStyle/>
        <a:p>
          <a:endParaRPr lang="en-US" noProof="0" dirty="0"/>
        </a:p>
      </dgm:t>
    </dgm:pt>
    <dgm:pt modelId="{1DFC3178-EF2E-46A0-A8F0-625367BAE6CF}" type="pres">
      <dgm:prSet presAssocID="{27A632C8-BF60-41E1-B9BF-467BD6D63996}" presName="layout" presStyleCnt="0">
        <dgm:presLayoutVars>
          <dgm:chMax/>
          <dgm:chPref/>
          <dgm:dir/>
          <dgm:resizeHandles/>
        </dgm:presLayoutVars>
      </dgm:prSet>
      <dgm:spPr/>
    </dgm:pt>
    <dgm:pt modelId="{2ECADB6E-BD8E-44DC-8792-DBA2BB309B78}" type="pres">
      <dgm:prSet presAssocID="{9E814971-B28B-4FD2-8797-23A3D7F2A6E4}" presName="root" presStyleCnt="0">
        <dgm:presLayoutVars>
          <dgm:chMax/>
          <dgm:chPref/>
        </dgm:presLayoutVars>
      </dgm:prSet>
      <dgm:spPr/>
    </dgm:pt>
    <dgm:pt modelId="{A3426507-14B6-4A60-9BAB-C4B1EA08577C}" type="pres">
      <dgm:prSet presAssocID="{9E814971-B28B-4FD2-8797-23A3D7F2A6E4}" presName="rootComposite" presStyleCnt="0">
        <dgm:presLayoutVars/>
      </dgm:prSet>
      <dgm:spPr/>
    </dgm:pt>
    <dgm:pt modelId="{8E8C8E18-3333-4356-A8D5-D2B10A197830}" type="pres">
      <dgm:prSet presAssocID="{9E814971-B28B-4FD2-8797-23A3D7F2A6E4}" presName="ParentAccent" presStyleLbl="alignNode1" presStyleIdx="0" presStyleCnt="2"/>
      <dgm:spPr/>
    </dgm:pt>
    <dgm:pt modelId="{3FF2E24D-6638-4C6E-B29B-5D3351E77191}" type="pres">
      <dgm:prSet presAssocID="{9E814971-B28B-4FD2-8797-23A3D7F2A6E4}" presName="ParentSmallAccent" presStyleLbl="fgAcc1" presStyleIdx="0" presStyleCnt="2"/>
      <dgm:spPr/>
    </dgm:pt>
    <dgm:pt modelId="{F4E2A1AC-E861-4089-9E65-A0A76B661256}" type="pres">
      <dgm:prSet presAssocID="{9E814971-B28B-4FD2-8797-23A3D7F2A6E4}" presName="Parent" presStyleLbl="revTx" presStyleIdx="0" presStyleCnt="8">
        <dgm:presLayoutVars>
          <dgm:chMax/>
          <dgm:chPref val="4"/>
          <dgm:bulletEnabled val="1"/>
        </dgm:presLayoutVars>
      </dgm:prSet>
      <dgm:spPr/>
    </dgm:pt>
    <dgm:pt modelId="{5335C573-CFF5-4A10-88D5-675D213F5533}" type="pres">
      <dgm:prSet presAssocID="{9E814971-B28B-4FD2-8797-23A3D7F2A6E4}" presName="childShape" presStyleCnt="0">
        <dgm:presLayoutVars>
          <dgm:chMax val="0"/>
          <dgm:chPref val="0"/>
        </dgm:presLayoutVars>
      </dgm:prSet>
      <dgm:spPr/>
    </dgm:pt>
    <dgm:pt modelId="{183F4098-3CE3-4A45-B47E-9383B30C851E}" type="pres">
      <dgm:prSet presAssocID="{B81828B1-7CE8-405D-BB4F-4CB1D4A90033}" presName="childComposite" presStyleCnt="0">
        <dgm:presLayoutVars>
          <dgm:chMax val="0"/>
          <dgm:chPref val="0"/>
        </dgm:presLayoutVars>
      </dgm:prSet>
      <dgm:spPr/>
    </dgm:pt>
    <dgm:pt modelId="{AFBC1BCD-5117-4C45-B664-820840E5983F}" type="pres">
      <dgm:prSet presAssocID="{B81828B1-7CE8-405D-BB4F-4CB1D4A90033}" presName="ChildAccent" presStyleLbl="solidFgAcc1" presStyleIdx="0" presStyleCnt="6"/>
      <dgm:spPr/>
    </dgm:pt>
    <dgm:pt modelId="{16866E9F-3415-4980-B64A-217432F3EEFE}" type="pres">
      <dgm:prSet presAssocID="{B81828B1-7CE8-405D-BB4F-4CB1D4A90033}" presName="Child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01569940-A834-4FEF-B78E-FF975094031B}" type="pres">
      <dgm:prSet presAssocID="{014B341C-0521-44BE-A6C5-EE6F4D6451DE}" presName="childComposite" presStyleCnt="0">
        <dgm:presLayoutVars>
          <dgm:chMax val="0"/>
          <dgm:chPref val="0"/>
        </dgm:presLayoutVars>
      </dgm:prSet>
      <dgm:spPr/>
    </dgm:pt>
    <dgm:pt modelId="{12169A1C-8EA8-4A4E-9591-2E89D1C4F4F0}" type="pres">
      <dgm:prSet presAssocID="{014B341C-0521-44BE-A6C5-EE6F4D6451DE}" presName="ChildAccent" presStyleLbl="solidFgAcc1" presStyleIdx="1" presStyleCnt="6"/>
      <dgm:spPr/>
    </dgm:pt>
    <dgm:pt modelId="{94977243-4DFC-4450-BCEF-A386EF195CE5}" type="pres">
      <dgm:prSet presAssocID="{014B341C-0521-44BE-A6C5-EE6F4D6451DE}" presName="Child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905EF997-DD04-4AE5-ADE0-BB9236BCB722}" type="pres">
      <dgm:prSet presAssocID="{0C75A985-E73E-4CE5-8647-F17587F38CF8}" presName="childComposite" presStyleCnt="0">
        <dgm:presLayoutVars>
          <dgm:chMax val="0"/>
          <dgm:chPref val="0"/>
        </dgm:presLayoutVars>
      </dgm:prSet>
      <dgm:spPr/>
    </dgm:pt>
    <dgm:pt modelId="{C8D3C1FD-6FFA-482B-B396-0FC663E4008F}" type="pres">
      <dgm:prSet presAssocID="{0C75A985-E73E-4CE5-8647-F17587F38CF8}" presName="ChildAccent" presStyleLbl="solidFgAcc1" presStyleIdx="2" presStyleCnt="6"/>
      <dgm:spPr/>
    </dgm:pt>
    <dgm:pt modelId="{5CF52095-045C-4AB5-AB52-E11582BF13BC}" type="pres">
      <dgm:prSet presAssocID="{0C75A985-E73E-4CE5-8647-F17587F38CF8}" presName="Child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C5BF7358-FF58-42F9-BC50-D6655D05B842}" type="pres">
      <dgm:prSet presAssocID="{039AD47A-E32F-4A71-8412-F5BEEB308052}" presName="root" presStyleCnt="0">
        <dgm:presLayoutVars>
          <dgm:chMax/>
          <dgm:chPref/>
        </dgm:presLayoutVars>
      </dgm:prSet>
      <dgm:spPr/>
    </dgm:pt>
    <dgm:pt modelId="{1DE92F9E-DAFA-4E0E-96B4-452054EC43C7}" type="pres">
      <dgm:prSet presAssocID="{039AD47A-E32F-4A71-8412-F5BEEB308052}" presName="rootComposite" presStyleCnt="0">
        <dgm:presLayoutVars/>
      </dgm:prSet>
      <dgm:spPr/>
    </dgm:pt>
    <dgm:pt modelId="{55911B2E-08BA-4A7E-A792-69499F49228B}" type="pres">
      <dgm:prSet presAssocID="{039AD47A-E32F-4A71-8412-F5BEEB308052}" presName="ParentAccent" presStyleLbl="alignNode1" presStyleIdx="1" presStyleCnt="2"/>
      <dgm:spPr/>
    </dgm:pt>
    <dgm:pt modelId="{491B1D09-1347-4CA3-8BF6-7506DD99AD23}" type="pres">
      <dgm:prSet presAssocID="{039AD47A-E32F-4A71-8412-F5BEEB308052}" presName="ParentSmallAccent" presStyleLbl="fgAcc1" presStyleIdx="1" presStyleCnt="2"/>
      <dgm:spPr/>
    </dgm:pt>
    <dgm:pt modelId="{E4BF4303-FC75-4641-9605-2A1A293B9DFE}" type="pres">
      <dgm:prSet presAssocID="{039AD47A-E32F-4A71-8412-F5BEEB308052}" presName="Parent" presStyleLbl="revTx" presStyleIdx="4" presStyleCnt="8">
        <dgm:presLayoutVars>
          <dgm:chMax/>
          <dgm:chPref val="4"/>
          <dgm:bulletEnabled val="1"/>
        </dgm:presLayoutVars>
      </dgm:prSet>
      <dgm:spPr/>
    </dgm:pt>
    <dgm:pt modelId="{1C9FD20D-D925-447B-9903-FF377EF3D7E4}" type="pres">
      <dgm:prSet presAssocID="{039AD47A-E32F-4A71-8412-F5BEEB308052}" presName="childShape" presStyleCnt="0">
        <dgm:presLayoutVars>
          <dgm:chMax val="0"/>
          <dgm:chPref val="0"/>
        </dgm:presLayoutVars>
      </dgm:prSet>
      <dgm:spPr/>
    </dgm:pt>
    <dgm:pt modelId="{47D30553-E62E-44F8-99E4-25E49027483D}" type="pres">
      <dgm:prSet presAssocID="{5281AF5F-36EE-463F-9274-418FFA394ACA}" presName="childComposite" presStyleCnt="0">
        <dgm:presLayoutVars>
          <dgm:chMax val="0"/>
          <dgm:chPref val="0"/>
        </dgm:presLayoutVars>
      </dgm:prSet>
      <dgm:spPr/>
    </dgm:pt>
    <dgm:pt modelId="{C10E981A-9F50-4DF5-8C04-08464D157BD8}" type="pres">
      <dgm:prSet presAssocID="{5281AF5F-36EE-463F-9274-418FFA394ACA}" presName="ChildAccent" presStyleLbl="solidFgAcc1" presStyleIdx="3" presStyleCnt="6"/>
      <dgm:spPr/>
    </dgm:pt>
    <dgm:pt modelId="{E7156695-4AFB-4019-9C4B-B39ACE1DA846}" type="pres">
      <dgm:prSet presAssocID="{5281AF5F-36EE-463F-9274-418FFA394ACA}" presName="Child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26D161DA-4834-4F2A-A552-208EFBEC9A93}" type="pres">
      <dgm:prSet presAssocID="{64E58C1C-13E1-4829-BF50-45EDE69C08D9}" presName="childComposite" presStyleCnt="0">
        <dgm:presLayoutVars>
          <dgm:chMax val="0"/>
          <dgm:chPref val="0"/>
        </dgm:presLayoutVars>
      </dgm:prSet>
      <dgm:spPr/>
    </dgm:pt>
    <dgm:pt modelId="{5F7233B9-E391-43F0-8F7C-A78D13600E6B}" type="pres">
      <dgm:prSet presAssocID="{64E58C1C-13E1-4829-BF50-45EDE69C08D9}" presName="ChildAccent" presStyleLbl="solidFgAcc1" presStyleIdx="4" presStyleCnt="6"/>
      <dgm:spPr/>
    </dgm:pt>
    <dgm:pt modelId="{06E65CA2-DF9B-4392-8525-1A583F6C0B67}" type="pres">
      <dgm:prSet presAssocID="{64E58C1C-13E1-4829-BF50-45EDE69C08D9}" presName="Child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037D2134-E3BA-42B0-8C1C-A52995CC449F}" type="pres">
      <dgm:prSet presAssocID="{C9818916-C3BC-41DF-9142-8F86C7033B8B}" presName="childComposite" presStyleCnt="0">
        <dgm:presLayoutVars>
          <dgm:chMax val="0"/>
          <dgm:chPref val="0"/>
        </dgm:presLayoutVars>
      </dgm:prSet>
      <dgm:spPr/>
    </dgm:pt>
    <dgm:pt modelId="{C6A00235-CAD5-4074-8667-64CF8FB25957}" type="pres">
      <dgm:prSet presAssocID="{C9818916-C3BC-41DF-9142-8F86C7033B8B}" presName="ChildAccent" presStyleLbl="solidFgAcc1" presStyleIdx="5" presStyleCnt="6"/>
      <dgm:spPr/>
    </dgm:pt>
    <dgm:pt modelId="{C7A967E2-C524-4AEF-984D-53856F38C32B}" type="pres">
      <dgm:prSet presAssocID="{C9818916-C3BC-41DF-9142-8F86C7033B8B}" presName="Child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53497A02-6777-4004-8135-5E528ACB7804}" type="presOf" srcId="{9E814971-B28B-4FD2-8797-23A3D7F2A6E4}" destId="{F4E2A1AC-E861-4089-9E65-A0A76B661256}" srcOrd="0" destOrd="0" presId="urn:microsoft.com/office/officeart/2008/layout/SquareAccentList"/>
    <dgm:cxn modelId="{818DF506-BAA3-432F-94A4-3AC7AB6C5370}" srcId="{039AD47A-E32F-4A71-8412-F5BEEB308052}" destId="{C9818916-C3BC-41DF-9142-8F86C7033B8B}" srcOrd="2" destOrd="0" parTransId="{31CA2CF1-8274-4121-BBA5-6628C7234B7E}" sibTransId="{1DACB28D-C751-4F59-AF2E-063251CB70D3}"/>
    <dgm:cxn modelId="{76969807-573C-4658-A55C-269C68F24CFA}" srcId="{039AD47A-E32F-4A71-8412-F5BEEB308052}" destId="{5281AF5F-36EE-463F-9274-418FFA394ACA}" srcOrd="0" destOrd="0" parTransId="{DFB9A0D7-947E-43BB-B2B3-8A08B9FF2E67}" sibTransId="{49CDD548-FBDB-4D24-805C-7EF0A5ADDC86}"/>
    <dgm:cxn modelId="{3E972B10-DB7E-42B5-8150-02671568028E}" srcId="{9E814971-B28B-4FD2-8797-23A3D7F2A6E4}" destId="{B81828B1-7CE8-405D-BB4F-4CB1D4A90033}" srcOrd="0" destOrd="0" parTransId="{DD1D6862-5935-4386-820F-1F254DA61D81}" sibTransId="{2F699B9C-4965-485D-819B-64594D5088D7}"/>
    <dgm:cxn modelId="{8F320C13-5490-49D8-8B00-2A1660283230}" srcId="{9E814971-B28B-4FD2-8797-23A3D7F2A6E4}" destId="{0C75A985-E73E-4CE5-8647-F17587F38CF8}" srcOrd="2" destOrd="0" parTransId="{8CD3848D-C651-4FDA-BE6F-20DAADAFCF3E}" sibTransId="{20B7622B-E179-4521-8BC3-B7B6EB1C234D}"/>
    <dgm:cxn modelId="{8A207B5B-91D0-45D6-99DA-178272EEBD32}" type="presOf" srcId="{014B341C-0521-44BE-A6C5-EE6F4D6451DE}" destId="{94977243-4DFC-4450-BCEF-A386EF195CE5}" srcOrd="0" destOrd="0" presId="urn:microsoft.com/office/officeart/2008/layout/SquareAccentList"/>
    <dgm:cxn modelId="{FEF43949-46F4-49FC-B21D-6359CDB84454}" srcId="{039AD47A-E32F-4A71-8412-F5BEEB308052}" destId="{64E58C1C-13E1-4829-BF50-45EDE69C08D9}" srcOrd="1" destOrd="0" parTransId="{CB88111E-22A6-45A8-80EF-6458BEC9D257}" sibTransId="{673AF6DA-7E3D-4B15-AFD6-FF6089A39BA3}"/>
    <dgm:cxn modelId="{8F2BF34A-EAAD-4552-A15F-3EA4AA36E48E}" type="presOf" srcId="{27A632C8-BF60-41E1-B9BF-467BD6D63996}" destId="{1DFC3178-EF2E-46A0-A8F0-625367BAE6CF}" srcOrd="0" destOrd="0" presId="urn:microsoft.com/office/officeart/2008/layout/SquareAccentList"/>
    <dgm:cxn modelId="{EBC77156-FCC5-485E-B709-DC82267640F1}" type="presOf" srcId="{C9818916-C3BC-41DF-9142-8F86C7033B8B}" destId="{C7A967E2-C524-4AEF-984D-53856F38C32B}" srcOrd="0" destOrd="0" presId="urn:microsoft.com/office/officeart/2008/layout/SquareAccentList"/>
    <dgm:cxn modelId="{3062178C-AA94-489A-825E-77C9BD9820BF}" type="presOf" srcId="{5281AF5F-36EE-463F-9274-418FFA394ACA}" destId="{E7156695-4AFB-4019-9C4B-B39ACE1DA846}" srcOrd="0" destOrd="0" presId="urn:microsoft.com/office/officeart/2008/layout/SquareAccentList"/>
    <dgm:cxn modelId="{3C9C5198-60D4-4E09-BBF8-89C0269CC3F4}" srcId="{27A632C8-BF60-41E1-B9BF-467BD6D63996}" destId="{039AD47A-E32F-4A71-8412-F5BEEB308052}" srcOrd="1" destOrd="0" parTransId="{B7C3E4D9-B211-43CC-86AA-05D634474798}" sibTransId="{98A04868-7004-492F-A320-8372A51223F7}"/>
    <dgm:cxn modelId="{88E93FA0-9733-433E-ABE1-6FB1C07B56FE}" type="presOf" srcId="{039AD47A-E32F-4A71-8412-F5BEEB308052}" destId="{E4BF4303-FC75-4641-9605-2A1A293B9DFE}" srcOrd="0" destOrd="0" presId="urn:microsoft.com/office/officeart/2008/layout/SquareAccentList"/>
    <dgm:cxn modelId="{1F5E7FA4-E803-4FF1-A567-09D880B3FFEB}" srcId="{9E814971-B28B-4FD2-8797-23A3D7F2A6E4}" destId="{014B341C-0521-44BE-A6C5-EE6F4D6451DE}" srcOrd="1" destOrd="0" parTransId="{1C383DF0-98F0-40FD-A963-F36F25F59847}" sibTransId="{C0AB442B-98D2-4EDB-8D96-EC1DDA74E2D8}"/>
    <dgm:cxn modelId="{8816B1A8-842F-4239-A4F0-9E40C949BCE4}" type="presOf" srcId="{0C75A985-E73E-4CE5-8647-F17587F38CF8}" destId="{5CF52095-045C-4AB5-AB52-E11582BF13BC}" srcOrd="0" destOrd="0" presId="urn:microsoft.com/office/officeart/2008/layout/SquareAccentList"/>
    <dgm:cxn modelId="{69B01FAC-A309-4B6B-8002-79FDCAB8F0E0}" type="presOf" srcId="{64E58C1C-13E1-4829-BF50-45EDE69C08D9}" destId="{06E65CA2-DF9B-4392-8525-1A583F6C0B67}" srcOrd="0" destOrd="0" presId="urn:microsoft.com/office/officeart/2008/layout/SquareAccentList"/>
    <dgm:cxn modelId="{8565DFC5-4481-4AEB-BF53-D8947511A159}" srcId="{27A632C8-BF60-41E1-B9BF-467BD6D63996}" destId="{9E814971-B28B-4FD2-8797-23A3D7F2A6E4}" srcOrd="0" destOrd="0" parTransId="{0BC614D3-7C56-4AE4-B54F-13A29FDC11F9}" sibTransId="{0A1C1576-6027-4CDD-B958-43571B34C723}"/>
    <dgm:cxn modelId="{70EADBE6-6434-4449-9604-D290BC338F2F}" type="presOf" srcId="{B81828B1-7CE8-405D-BB4F-4CB1D4A90033}" destId="{16866E9F-3415-4980-B64A-217432F3EEFE}" srcOrd="0" destOrd="0" presId="urn:microsoft.com/office/officeart/2008/layout/SquareAccentList"/>
    <dgm:cxn modelId="{2BB33EE6-6C29-4C0F-8DF5-BB0DC935116F}" type="presParOf" srcId="{1DFC3178-EF2E-46A0-A8F0-625367BAE6CF}" destId="{2ECADB6E-BD8E-44DC-8792-DBA2BB309B78}" srcOrd="0" destOrd="0" presId="urn:microsoft.com/office/officeart/2008/layout/SquareAccentList"/>
    <dgm:cxn modelId="{30855660-F96A-4778-815E-2C88E3608D17}" type="presParOf" srcId="{2ECADB6E-BD8E-44DC-8792-DBA2BB309B78}" destId="{A3426507-14B6-4A60-9BAB-C4B1EA08577C}" srcOrd="0" destOrd="0" presId="urn:microsoft.com/office/officeart/2008/layout/SquareAccentList"/>
    <dgm:cxn modelId="{CC5D35B2-7B9B-4A5C-A41F-A2C36F9D6C30}" type="presParOf" srcId="{A3426507-14B6-4A60-9BAB-C4B1EA08577C}" destId="{8E8C8E18-3333-4356-A8D5-D2B10A197830}" srcOrd="0" destOrd="0" presId="urn:microsoft.com/office/officeart/2008/layout/SquareAccentList"/>
    <dgm:cxn modelId="{794AA86A-0EE0-4B13-B823-5B043D4BEA0B}" type="presParOf" srcId="{A3426507-14B6-4A60-9BAB-C4B1EA08577C}" destId="{3FF2E24D-6638-4C6E-B29B-5D3351E77191}" srcOrd="1" destOrd="0" presId="urn:microsoft.com/office/officeart/2008/layout/SquareAccentList"/>
    <dgm:cxn modelId="{4BC62975-3D28-4EAA-9A63-BAF8BE5450F9}" type="presParOf" srcId="{A3426507-14B6-4A60-9BAB-C4B1EA08577C}" destId="{F4E2A1AC-E861-4089-9E65-A0A76B661256}" srcOrd="2" destOrd="0" presId="urn:microsoft.com/office/officeart/2008/layout/SquareAccentList"/>
    <dgm:cxn modelId="{873C8117-5D79-44FD-8048-EF69556A10FA}" type="presParOf" srcId="{2ECADB6E-BD8E-44DC-8792-DBA2BB309B78}" destId="{5335C573-CFF5-4A10-88D5-675D213F5533}" srcOrd="1" destOrd="0" presId="urn:microsoft.com/office/officeart/2008/layout/SquareAccentList"/>
    <dgm:cxn modelId="{B4125177-113D-44F9-8A6E-4A752339F263}" type="presParOf" srcId="{5335C573-CFF5-4A10-88D5-675D213F5533}" destId="{183F4098-3CE3-4A45-B47E-9383B30C851E}" srcOrd="0" destOrd="0" presId="urn:microsoft.com/office/officeart/2008/layout/SquareAccentList"/>
    <dgm:cxn modelId="{AD09632A-9897-4D63-A329-C8B3CEFFD74A}" type="presParOf" srcId="{183F4098-3CE3-4A45-B47E-9383B30C851E}" destId="{AFBC1BCD-5117-4C45-B664-820840E5983F}" srcOrd="0" destOrd="0" presId="urn:microsoft.com/office/officeart/2008/layout/SquareAccentList"/>
    <dgm:cxn modelId="{BAE1D2FC-0492-484D-BBE5-BF0815C07A8D}" type="presParOf" srcId="{183F4098-3CE3-4A45-B47E-9383B30C851E}" destId="{16866E9F-3415-4980-B64A-217432F3EEFE}" srcOrd="1" destOrd="0" presId="urn:microsoft.com/office/officeart/2008/layout/SquareAccentList"/>
    <dgm:cxn modelId="{F15FF17A-1BDF-4934-A748-C057639652A5}" type="presParOf" srcId="{5335C573-CFF5-4A10-88D5-675D213F5533}" destId="{01569940-A834-4FEF-B78E-FF975094031B}" srcOrd="1" destOrd="0" presId="urn:microsoft.com/office/officeart/2008/layout/SquareAccentList"/>
    <dgm:cxn modelId="{90C3AC6E-0441-4074-A875-EF577160EF66}" type="presParOf" srcId="{01569940-A834-4FEF-B78E-FF975094031B}" destId="{12169A1C-8EA8-4A4E-9591-2E89D1C4F4F0}" srcOrd="0" destOrd="0" presId="urn:microsoft.com/office/officeart/2008/layout/SquareAccentList"/>
    <dgm:cxn modelId="{51C8CA7B-F43F-4AB5-BC38-E4967BAB0ED7}" type="presParOf" srcId="{01569940-A834-4FEF-B78E-FF975094031B}" destId="{94977243-4DFC-4450-BCEF-A386EF195CE5}" srcOrd="1" destOrd="0" presId="urn:microsoft.com/office/officeart/2008/layout/SquareAccentList"/>
    <dgm:cxn modelId="{BD8B26AE-3864-46C1-A40A-DCBFBDB4B72D}" type="presParOf" srcId="{5335C573-CFF5-4A10-88D5-675D213F5533}" destId="{905EF997-DD04-4AE5-ADE0-BB9236BCB722}" srcOrd="2" destOrd="0" presId="urn:microsoft.com/office/officeart/2008/layout/SquareAccentList"/>
    <dgm:cxn modelId="{22FB703D-9850-462C-9244-6CDCB778F263}" type="presParOf" srcId="{905EF997-DD04-4AE5-ADE0-BB9236BCB722}" destId="{C8D3C1FD-6FFA-482B-B396-0FC663E4008F}" srcOrd="0" destOrd="0" presId="urn:microsoft.com/office/officeart/2008/layout/SquareAccentList"/>
    <dgm:cxn modelId="{8356B972-99DF-4BC3-9F5F-66517ACCC38B}" type="presParOf" srcId="{905EF997-DD04-4AE5-ADE0-BB9236BCB722}" destId="{5CF52095-045C-4AB5-AB52-E11582BF13BC}" srcOrd="1" destOrd="0" presId="urn:microsoft.com/office/officeart/2008/layout/SquareAccentList"/>
    <dgm:cxn modelId="{E71A4488-0088-4C2C-9E0D-416017EC9DD9}" type="presParOf" srcId="{1DFC3178-EF2E-46A0-A8F0-625367BAE6CF}" destId="{C5BF7358-FF58-42F9-BC50-D6655D05B842}" srcOrd="1" destOrd="0" presId="urn:microsoft.com/office/officeart/2008/layout/SquareAccentList"/>
    <dgm:cxn modelId="{1F6657CC-9BD7-4186-9432-212B66D8AAD4}" type="presParOf" srcId="{C5BF7358-FF58-42F9-BC50-D6655D05B842}" destId="{1DE92F9E-DAFA-4E0E-96B4-452054EC43C7}" srcOrd="0" destOrd="0" presId="urn:microsoft.com/office/officeart/2008/layout/SquareAccentList"/>
    <dgm:cxn modelId="{4CB79F57-5328-495F-8097-659185DD59FF}" type="presParOf" srcId="{1DE92F9E-DAFA-4E0E-96B4-452054EC43C7}" destId="{55911B2E-08BA-4A7E-A792-69499F49228B}" srcOrd="0" destOrd="0" presId="urn:microsoft.com/office/officeart/2008/layout/SquareAccentList"/>
    <dgm:cxn modelId="{24453680-13A8-490D-A1AC-F76A51DA736D}" type="presParOf" srcId="{1DE92F9E-DAFA-4E0E-96B4-452054EC43C7}" destId="{491B1D09-1347-4CA3-8BF6-7506DD99AD23}" srcOrd="1" destOrd="0" presId="urn:microsoft.com/office/officeart/2008/layout/SquareAccentList"/>
    <dgm:cxn modelId="{FC1FCA2C-E45C-45C8-91FC-9F2C56BD4377}" type="presParOf" srcId="{1DE92F9E-DAFA-4E0E-96B4-452054EC43C7}" destId="{E4BF4303-FC75-4641-9605-2A1A293B9DFE}" srcOrd="2" destOrd="0" presId="urn:microsoft.com/office/officeart/2008/layout/SquareAccentList"/>
    <dgm:cxn modelId="{E8D48986-B306-46DC-8D32-5C3773308D1C}" type="presParOf" srcId="{C5BF7358-FF58-42F9-BC50-D6655D05B842}" destId="{1C9FD20D-D925-447B-9903-FF377EF3D7E4}" srcOrd="1" destOrd="0" presId="urn:microsoft.com/office/officeart/2008/layout/SquareAccentList"/>
    <dgm:cxn modelId="{282CA521-C520-4F6B-B783-65154B2E9BC4}" type="presParOf" srcId="{1C9FD20D-D925-447B-9903-FF377EF3D7E4}" destId="{47D30553-E62E-44F8-99E4-25E49027483D}" srcOrd="0" destOrd="0" presId="urn:microsoft.com/office/officeart/2008/layout/SquareAccentList"/>
    <dgm:cxn modelId="{5E0FC3DD-FA53-4CF3-AC10-157208D26AF4}" type="presParOf" srcId="{47D30553-E62E-44F8-99E4-25E49027483D}" destId="{C10E981A-9F50-4DF5-8C04-08464D157BD8}" srcOrd="0" destOrd="0" presId="urn:microsoft.com/office/officeart/2008/layout/SquareAccentList"/>
    <dgm:cxn modelId="{45EF7D52-7D25-4404-8B6D-79B3DB0FAF02}" type="presParOf" srcId="{47D30553-E62E-44F8-99E4-25E49027483D}" destId="{E7156695-4AFB-4019-9C4B-B39ACE1DA846}" srcOrd="1" destOrd="0" presId="urn:microsoft.com/office/officeart/2008/layout/SquareAccentList"/>
    <dgm:cxn modelId="{A2064F68-E7E9-42FF-B4AD-6CF6BEB7F30C}" type="presParOf" srcId="{1C9FD20D-D925-447B-9903-FF377EF3D7E4}" destId="{26D161DA-4834-4F2A-A552-208EFBEC9A93}" srcOrd="1" destOrd="0" presId="urn:microsoft.com/office/officeart/2008/layout/SquareAccentList"/>
    <dgm:cxn modelId="{A936360C-034C-4161-9C4E-91C19CFDC509}" type="presParOf" srcId="{26D161DA-4834-4F2A-A552-208EFBEC9A93}" destId="{5F7233B9-E391-43F0-8F7C-A78D13600E6B}" srcOrd="0" destOrd="0" presId="urn:microsoft.com/office/officeart/2008/layout/SquareAccentList"/>
    <dgm:cxn modelId="{D1F53497-4CD6-46DF-BCF2-75C2FE85F9FC}" type="presParOf" srcId="{26D161DA-4834-4F2A-A552-208EFBEC9A93}" destId="{06E65CA2-DF9B-4392-8525-1A583F6C0B67}" srcOrd="1" destOrd="0" presId="urn:microsoft.com/office/officeart/2008/layout/SquareAccentList"/>
    <dgm:cxn modelId="{6A33DD1B-BD27-46AA-B383-0C9375B5859D}" type="presParOf" srcId="{1C9FD20D-D925-447B-9903-FF377EF3D7E4}" destId="{037D2134-E3BA-42B0-8C1C-A52995CC449F}" srcOrd="2" destOrd="0" presId="urn:microsoft.com/office/officeart/2008/layout/SquareAccentList"/>
    <dgm:cxn modelId="{C82F875A-8732-444F-B450-27AB2F96EFA2}" type="presParOf" srcId="{037D2134-E3BA-42B0-8C1C-A52995CC449F}" destId="{C6A00235-CAD5-4074-8667-64CF8FB25957}" srcOrd="0" destOrd="0" presId="urn:microsoft.com/office/officeart/2008/layout/SquareAccentList"/>
    <dgm:cxn modelId="{E6E1E236-99F0-4BDE-B482-54D26BED00DD}" type="presParOf" srcId="{037D2134-E3BA-42B0-8C1C-A52995CC449F}" destId="{C7A967E2-C524-4AEF-984D-53856F38C32B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0D2654-38E4-4C78-9B47-1E1704181375}">
      <dsp:nvSpPr>
        <dsp:cNvPr id="0" name=""/>
        <dsp:cNvSpPr/>
      </dsp:nvSpPr>
      <dsp:spPr>
        <a:xfrm>
          <a:off x="1209223" y="53538"/>
          <a:ext cx="2316889" cy="347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4770" rIns="64770" bIns="0" numCol="1" spcCol="1270" anchor="b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entury Gothic" panose="020B0502020202020204"/>
            </a:rPr>
            <a:t>Log In</a:t>
          </a:r>
          <a:endParaRPr lang="en-US" sz="1700" b="0" i="0" u="none" strike="noStrike" kern="1200" cap="none" baseline="0" noProof="0">
            <a:solidFill>
              <a:srgbClr val="010000"/>
            </a:solidFill>
            <a:latin typeface="Century Gothic" panose="020B0502020202020204"/>
          </a:endParaRPr>
        </a:p>
      </dsp:txBody>
      <dsp:txXfrm>
        <a:off x="1209223" y="53538"/>
        <a:ext cx="2316889" cy="347533"/>
      </dsp:txXfrm>
    </dsp:sp>
    <dsp:sp modelId="{FC4048A2-7BC5-438B-A648-2DB2BFA99CE1}">
      <dsp:nvSpPr>
        <dsp:cNvPr id="0" name=""/>
        <dsp:cNvSpPr/>
      </dsp:nvSpPr>
      <dsp:spPr>
        <a:xfrm>
          <a:off x="855226" y="469954"/>
          <a:ext cx="3024884" cy="2316889"/>
        </a:xfrm>
        <a:prstGeom prst="rect">
          <a:avLst/>
        </a:prstGeom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584E2C-028D-4294-AECE-7ADC64EEE626}">
      <dsp:nvSpPr>
        <dsp:cNvPr id="0" name=""/>
        <dsp:cNvSpPr/>
      </dsp:nvSpPr>
      <dsp:spPr>
        <a:xfrm>
          <a:off x="4479022" y="53538"/>
          <a:ext cx="2316889" cy="347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4770" rIns="64770" bIns="0" numCol="1" spcCol="1270" anchor="b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entury Gothic" panose="020B0502020202020204"/>
            </a:rPr>
            <a:t>Register Organization</a:t>
          </a:r>
          <a:endParaRPr lang="en-US" sz="1700" kern="1200"/>
        </a:p>
      </dsp:txBody>
      <dsp:txXfrm>
        <a:off x="4479022" y="53538"/>
        <a:ext cx="2316889" cy="347533"/>
      </dsp:txXfrm>
    </dsp:sp>
    <dsp:sp modelId="{BF930E7E-DA52-406E-97F7-39EFA25A1B5C}">
      <dsp:nvSpPr>
        <dsp:cNvPr id="0" name=""/>
        <dsp:cNvSpPr/>
      </dsp:nvSpPr>
      <dsp:spPr>
        <a:xfrm>
          <a:off x="4125025" y="469954"/>
          <a:ext cx="3024884" cy="2316889"/>
        </a:xfrm>
        <a:prstGeom prst="rect">
          <a:avLst/>
        </a:prstGeom>
        <a:blipFill rotWithShape="1"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75035E-BB14-4E2B-AEBE-9788377A500C}">
      <dsp:nvSpPr>
        <dsp:cNvPr id="0" name=""/>
        <dsp:cNvSpPr/>
      </dsp:nvSpPr>
      <dsp:spPr>
        <a:xfrm>
          <a:off x="1209223" y="3018532"/>
          <a:ext cx="2316889" cy="347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4770" rIns="64770" bIns="0" numCol="1" spcCol="1270" anchor="b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Register </a:t>
          </a:r>
          <a:r>
            <a:rPr lang="en-US" sz="1700" kern="1200">
              <a:latin typeface="Century Gothic" panose="020B0502020202020204"/>
            </a:rPr>
            <a:t>Freelancer</a:t>
          </a:r>
          <a:endParaRPr lang="en-US" sz="1700" kern="1200"/>
        </a:p>
      </dsp:txBody>
      <dsp:txXfrm>
        <a:off x="1209223" y="3018532"/>
        <a:ext cx="2316889" cy="347533"/>
      </dsp:txXfrm>
    </dsp:sp>
    <dsp:sp modelId="{BCDC43C4-5EC2-4ABC-B17C-514EB97FB8E3}">
      <dsp:nvSpPr>
        <dsp:cNvPr id="0" name=""/>
        <dsp:cNvSpPr/>
      </dsp:nvSpPr>
      <dsp:spPr>
        <a:xfrm>
          <a:off x="855226" y="3434948"/>
          <a:ext cx="3024884" cy="2316889"/>
        </a:xfrm>
        <a:prstGeom prst="rect">
          <a:avLst/>
        </a:prstGeom>
        <a:blipFill rotWithShape="1"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BC069B-895E-4F99-8D25-1836AC983D69}">
      <dsp:nvSpPr>
        <dsp:cNvPr id="0" name=""/>
        <dsp:cNvSpPr/>
      </dsp:nvSpPr>
      <dsp:spPr>
        <a:xfrm>
          <a:off x="4479022" y="3018532"/>
          <a:ext cx="2316889" cy="347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4770" rIns="64770" bIns="0" numCol="1" spcCol="1270" anchor="b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entury Gothic" panose="020B0502020202020204"/>
            </a:rPr>
            <a:t>Create Task</a:t>
          </a:r>
          <a:endParaRPr lang="en-US" sz="1700" kern="1200"/>
        </a:p>
      </dsp:txBody>
      <dsp:txXfrm>
        <a:off x="4479022" y="3018532"/>
        <a:ext cx="2316889" cy="347533"/>
      </dsp:txXfrm>
    </dsp:sp>
    <dsp:sp modelId="{4AE9D27A-6E77-48AA-8415-66EB2A8EA943}">
      <dsp:nvSpPr>
        <dsp:cNvPr id="0" name=""/>
        <dsp:cNvSpPr/>
      </dsp:nvSpPr>
      <dsp:spPr>
        <a:xfrm>
          <a:off x="4125025" y="3434948"/>
          <a:ext cx="3024884" cy="2316889"/>
        </a:xfrm>
        <a:prstGeom prst="rect">
          <a:avLst/>
        </a:prstGeom>
        <a:blipFill rotWithShape="1">
          <a:blip xmlns:r="http://schemas.openxmlformats.org/officeDocument/2006/relationships"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0D2654-38E4-4C78-9B47-1E1704181375}">
      <dsp:nvSpPr>
        <dsp:cNvPr id="0" name=""/>
        <dsp:cNvSpPr/>
      </dsp:nvSpPr>
      <dsp:spPr>
        <a:xfrm>
          <a:off x="1209223" y="53538"/>
          <a:ext cx="2316889" cy="347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45720" bIns="0" numCol="1" spcCol="1270" anchor="b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entury Gothic" panose="020B0502020202020204"/>
            </a:rPr>
            <a:t>Payment</a:t>
          </a:r>
          <a:r>
            <a:rPr lang="en-US" sz="1200" b="0" i="0" u="none" strike="noStrike" kern="1200" cap="none" baseline="0" noProof="0">
              <a:latin typeface="Century Gothic" panose="020B0502020202020204"/>
            </a:rPr>
            <a:t> Transaction</a:t>
          </a:r>
          <a:endParaRPr lang="en-US" sz="1200" b="0" i="0" u="none" strike="noStrike" kern="1200" cap="none" baseline="0" noProof="0">
            <a:solidFill>
              <a:srgbClr val="010000"/>
            </a:solidFill>
            <a:latin typeface="Century Gothic" panose="020B0502020202020204"/>
          </a:endParaRPr>
        </a:p>
      </dsp:txBody>
      <dsp:txXfrm>
        <a:off x="1209223" y="53538"/>
        <a:ext cx="2316889" cy="347533"/>
      </dsp:txXfrm>
    </dsp:sp>
    <dsp:sp modelId="{FC4048A2-7BC5-438B-A648-2DB2BFA99CE1}">
      <dsp:nvSpPr>
        <dsp:cNvPr id="0" name=""/>
        <dsp:cNvSpPr/>
      </dsp:nvSpPr>
      <dsp:spPr>
        <a:xfrm>
          <a:off x="855226" y="469954"/>
          <a:ext cx="3024884" cy="2316889"/>
        </a:xfrm>
        <a:prstGeom prst="rect">
          <a:avLst/>
        </a:prstGeom>
        <a:blipFill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584E2C-028D-4294-AECE-7ADC64EEE626}">
      <dsp:nvSpPr>
        <dsp:cNvPr id="0" name=""/>
        <dsp:cNvSpPr/>
      </dsp:nvSpPr>
      <dsp:spPr>
        <a:xfrm>
          <a:off x="4479022" y="53538"/>
          <a:ext cx="2316889" cy="347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45720" bIns="0" numCol="1" spcCol="1270" anchor="b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entury Gothic" panose="020B0502020202020204"/>
            </a:rPr>
            <a:t>Set Payment Day</a:t>
          </a:r>
          <a:endParaRPr lang="en-US" sz="1200" kern="1200"/>
        </a:p>
      </dsp:txBody>
      <dsp:txXfrm>
        <a:off x="4479022" y="53538"/>
        <a:ext cx="2316889" cy="347533"/>
      </dsp:txXfrm>
    </dsp:sp>
    <dsp:sp modelId="{BF930E7E-DA52-406E-97F7-39EFA25A1B5C}">
      <dsp:nvSpPr>
        <dsp:cNvPr id="0" name=""/>
        <dsp:cNvSpPr/>
      </dsp:nvSpPr>
      <dsp:spPr>
        <a:xfrm>
          <a:off x="4125025" y="469954"/>
          <a:ext cx="3024884" cy="2316889"/>
        </a:xfrm>
        <a:prstGeom prst="rect">
          <a:avLst/>
        </a:prstGeom>
        <a:blipFill rotWithShape="1"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75035E-BB14-4E2B-AEBE-9788377A500C}">
      <dsp:nvSpPr>
        <dsp:cNvPr id="0" name=""/>
        <dsp:cNvSpPr/>
      </dsp:nvSpPr>
      <dsp:spPr>
        <a:xfrm>
          <a:off x="1209223" y="3018532"/>
          <a:ext cx="2316889" cy="347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45720" bIns="0" numCol="1" spcCol="1270" anchor="b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entury Gothic" panose="020B0502020202020204"/>
            </a:rPr>
            <a:t>Make an Automatic Payment</a:t>
          </a:r>
          <a:endParaRPr lang="en-US" sz="1200" kern="1200"/>
        </a:p>
      </dsp:txBody>
      <dsp:txXfrm>
        <a:off x="1209223" y="3018532"/>
        <a:ext cx="2316889" cy="347533"/>
      </dsp:txXfrm>
    </dsp:sp>
    <dsp:sp modelId="{BCDC43C4-5EC2-4ABC-B17C-514EB97FB8E3}">
      <dsp:nvSpPr>
        <dsp:cNvPr id="0" name=""/>
        <dsp:cNvSpPr/>
      </dsp:nvSpPr>
      <dsp:spPr>
        <a:xfrm>
          <a:off x="855226" y="3434948"/>
          <a:ext cx="3024884" cy="2316889"/>
        </a:xfrm>
        <a:prstGeom prst="rect">
          <a:avLst/>
        </a:prstGeom>
        <a:blipFill rotWithShape="1"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BC069B-895E-4F99-8D25-1836AC983D69}">
      <dsp:nvSpPr>
        <dsp:cNvPr id="0" name=""/>
        <dsp:cNvSpPr/>
      </dsp:nvSpPr>
      <dsp:spPr>
        <a:xfrm>
          <a:off x="4479022" y="3018532"/>
          <a:ext cx="2316889" cy="347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45720" bIns="0" numCol="1" spcCol="1270" anchor="b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entury Gothic" panose="020B0502020202020204"/>
            </a:rPr>
            <a:t>Load Transactions File</a:t>
          </a:r>
          <a:endParaRPr lang="en-US" sz="1200" kern="1200"/>
        </a:p>
      </dsp:txBody>
      <dsp:txXfrm>
        <a:off x="4479022" y="3018532"/>
        <a:ext cx="2316889" cy="347533"/>
      </dsp:txXfrm>
    </dsp:sp>
    <dsp:sp modelId="{4AE9D27A-6E77-48AA-8415-66EB2A8EA943}">
      <dsp:nvSpPr>
        <dsp:cNvPr id="0" name=""/>
        <dsp:cNvSpPr/>
      </dsp:nvSpPr>
      <dsp:spPr>
        <a:xfrm>
          <a:off x="4125025" y="3434948"/>
          <a:ext cx="3024884" cy="2316889"/>
        </a:xfrm>
        <a:prstGeom prst="rect">
          <a:avLst/>
        </a:prstGeom>
        <a:blipFill rotWithShape="1">
          <a:blip xmlns:r="http://schemas.openxmlformats.org/officeDocument/2006/relationships"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0D2654-38E4-4C78-9B47-1E1704181375}">
      <dsp:nvSpPr>
        <dsp:cNvPr id="0" name=""/>
        <dsp:cNvSpPr/>
      </dsp:nvSpPr>
      <dsp:spPr>
        <a:xfrm>
          <a:off x="1209223" y="53538"/>
          <a:ext cx="2316889" cy="347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8100" rIns="38100" bIns="0" numCol="1" spcCol="1270" anchor="b" anchorCtr="0">
          <a:noAutofit/>
        </a:bodyPr>
        <a:lstStyle/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kern="1200" dirty="0">
              <a:latin typeface="Century Gothic" panose="020B0502020202020204"/>
            </a:rPr>
            <a:t>Freelancers Performance </a:t>
          </a:r>
          <a:r>
            <a:rPr lang="pt-PT" sz="1000" kern="1200" dirty="0" err="1">
              <a:latin typeface="Century Gothic" panose="020B0502020202020204"/>
            </a:rPr>
            <a:t>Statistics</a:t>
          </a:r>
          <a:endParaRPr lang="en-US" sz="1000" b="0" i="0" u="none" strike="noStrike" kern="1200" cap="none" baseline="0" noProof="0" dirty="0">
            <a:solidFill>
              <a:srgbClr val="010000"/>
            </a:solidFill>
            <a:latin typeface="Century Gothic"/>
          </a:endParaRPr>
        </a:p>
      </dsp:txBody>
      <dsp:txXfrm>
        <a:off x="1209223" y="53538"/>
        <a:ext cx="2316889" cy="347533"/>
      </dsp:txXfrm>
    </dsp:sp>
    <dsp:sp modelId="{FC4048A2-7BC5-438B-A648-2DB2BFA99CE1}">
      <dsp:nvSpPr>
        <dsp:cNvPr id="0" name=""/>
        <dsp:cNvSpPr/>
      </dsp:nvSpPr>
      <dsp:spPr>
        <a:xfrm>
          <a:off x="855226" y="469954"/>
          <a:ext cx="3024884" cy="2316889"/>
        </a:xfrm>
        <a:prstGeom prst="rect">
          <a:avLst/>
        </a:prstGeom>
        <a:blipFill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584E2C-028D-4294-AECE-7ADC64EEE626}">
      <dsp:nvSpPr>
        <dsp:cNvPr id="0" name=""/>
        <dsp:cNvSpPr/>
      </dsp:nvSpPr>
      <dsp:spPr>
        <a:xfrm>
          <a:off x="4479022" y="53538"/>
          <a:ext cx="2316889" cy="347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8100" rIns="38100" bIns="0" numCol="1" spcCol="1270" anchor="b" anchorCtr="0">
          <a:noAutofit/>
        </a:bodyPr>
        <a:lstStyle/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kern="1200" dirty="0" err="1">
              <a:latin typeface="Century Gothic" panose="020B0502020202020204"/>
            </a:rPr>
            <a:t>Task</a:t>
          </a:r>
          <a:r>
            <a:rPr lang="pt-PT" sz="1000" kern="1200" dirty="0">
              <a:latin typeface="Century Gothic" panose="020B0502020202020204"/>
            </a:rPr>
            <a:t> </a:t>
          </a:r>
          <a:r>
            <a:rPr lang="pt-PT" sz="1000" kern="1200" dirty="0" err="1">
              <a:latin typeface="Century Gothic" panose="020B0502020202020204"/>
            </a:rPr>
            <a:t>Execution</a:t>
          </a:r>
          <a:r>
            <a:rPr lang="pt-PT" sz="1000" kern="1200" dirty="0">
              <a:latin typeface="Century Gothic" panose="020B0502020202020204"/>
            </a:rPr>
            <a:t> Time </a:t>
          </a:r>
          <a:r>
            <a:rPr lang="pt-PT" sz="1000" kern="1200" dirty="0" err="1">
              <a:latin typeface="Century Gothic" panose="020B0502020202020204"/>
            </a:rPr>
            <a:t>Statistics</a:t>
          </a:r>
          <a:endParaRPr lang="en-US" sz="1000" kern="1200" dirty="0"/>
        </a:p>
      </dsp:txBody>
      <dsp:txXfrm>
        <a:off x="4479022" y="53538"/>
        <a:ext cx="2316889" cy="347533"/>
      </dsp:txXfrm>
    </dsp:sp>
    <dsp:sp modelId="{BF930E7E-DA52-406E-97F7-39EFA25A1B5C}">
      <dsp:nvSpPr>
        <dsp:cNvPr id="0" name=""/>
        <dsp:cNvSpPr/>
      </dsp:nvSpPr>
      <dsp:spPr>
        <a:xfrm>
          <a:off x="4125025" y="469954"/>
          <a:ext cx="3024884" cy="2316889"/>
        </a:xfrm>
        <a:prstGeom prst="rect">
          <a:avLst/>
        </a:prstGeom>
        <a:blipFill rotWithShape="1"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75035E-BB14-4E2B-AEBE-9788377A500C}">
      <dsp:nvSpPr>
        <dsp:cNvPr id="0" name=""/>
        <dsp:cNvSpPr/>
      </dsp:nvSpPr>
      <dsp:spPr>
        <a:xfrm>
          <a:off x="1209223" y="3018532"/>
          <a:ext cx="2316889" cy="347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8100" rIns="38100" bIns="0" numCol="1" spcCol="1270" anchor="b" anchorCtr="0">
          <a:noAutofit/>
        </a:bodyPr>
        <a:lstStyle/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kern="1200" dirty="0" err="1">
              <a:latin typeface="Century Gothic" panose="020B0502020202020204"/>
            </a:rPr>
            <a:t>Analyse</a:t>
          </a:r>
          <a:r>
            <a:rPr lang="pt-PT" sz="1000" kern="1200" dirty="0">
              <a:latin typeface="Century Gothic" panose="020B0502020202020204"/>
            </a:rPr>
            <a:t> Freelancer </a:t>
          </a:r>
          <a:r>
            <a:rPr lang="pt-PT" sz="1000" kern="1200" dirty="0" err="1">
              <a:latin typeface="Century Gothic" panose="020B0502020202020204"/>
            </a:rPr>
            <a:t>Payments</a:t>
          </a:r>
          <a:endParaRPr lang="en-US" sz="1000" kern="1200" dirty="0" err="1"/>
        </a:p>
      </dsp:txBody>
      <dsp:txXfrm>
        <a:off x="1209223" y="3018532"/>
        <a:ext cx="2316889" cy="347533"/>
      </dsp:txXfrm>
    </dsp:sp>
    <dsp:sp modelId="{BCDC43C4-5EC2-4ABC-B17C-514EB97FB8E3}">
      <dsp:nvSpPr>
        <dsp:cNvPr id="0" name=""/>
        <dsp:cNvSpPr/>
      </dsp:nvSpPr>
      <dsp:spPr>
        <a:xfrm>
          <a:off x="855226" y="3434948"/>
          <a:ext cx="3024884" cy="2316889"/>
        </a:xfrm>
        <a:prstGeom prst="rect">
          <a:avLst/>
        </a:prstGeom>
        <a:blipFill rotWithShape="1"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BC069B-895E-4F99-8D25-1836AC983D69}">
      <dsp:nvSpPr>
        <dsp:cNvPr id="0" name=""/>
        <dsp:cNvSpPr/>
      </dsp:nvSpPr>
      <dsp:spPr>
        <a:xfrm>
          <a:off x="4479022" y="3018532"/>
          <a:ext cx="2316889" cy="347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8100" rIns="38100" bIns="0" numCol="1" spcCol="1270" anchor="b" anchorCtr="0">
          <a:noAutofit/>
        </a:bodyPr>
        <a:lstStyle/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entury Gothic" panose="020B0502020202020204"/>
            </a:rPr>
            <a:t>Notify delays to Freelancers (By email)/Send Email to Freelancers</a:t>
          </a:r>
          <a:endParaRPr lang="en-US" sz="1000" kern="1200" dirty="0"/>
        </a:p>
      </dsp:txBody>
      <dsp:txXfrm>
        <a:off x="4479022" y="3018532"/>
        <a:ext cx="2316889" cy="347533"/>
      </dsp:txXfrm>
    </dsp:sp>
    <dsp:sp modelId="{4AE9D27A-6E77-48AA-8415-66EB2A8EA943}">
      <dsp:nvSpPr>
        <dsp:cNvPr id="0" name=""/>
        <dsp:cNvSpPr/>
      </dsp:nvSpPr>
      <dsp:spPr>
        <a:xfrm>
          <a:off x="4125025" y="3434948"/>
          <a:ext cx="3024884" cy="2316889"/>
        </a:xfrm>
        <a:prstGeom prst="rect">
          <a:avLst/>
        </a:prstGeom>
        <a:blipFill rotWithShape="1">
          <a:blip xmlns:r="http://schemas.openxmlformats.org/officeDocument/2006/relationships"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8C8E18-3333-4356-A8D5-D2B10A197830}">
      <dsp:nvSpPr>
        <dsp:cNvPr id="0" name=""/>
        <dsp:cNvSpPr/>
      </dsp:nvSpPr>
      <dsp:spPr>
        <a:xfrm>
          <a:off x="811" y="947440"/>
          <a:ext cx="4482941" cy="527404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F2E24D-6638-4C6E-B29B-5D3351E77191}">
      <dsp:nvSpPr>
        <dsp:cNvPr id="0" name=""/>
        <dsp:cNvSpPr/>
      </dsp:nvSpPr>
      <dsp:spPr>
        <a:xfrm>
          <a:off x="811" y="1145512"/>
          <a:ext cx="329333" cy="32933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2A1AC-E861-4089-9E65-A0A76B661256}">
      <dsp:nvSpPr>
        <dsp:cNvPr id="0" name=""/>
        <dsp:cNvSpPr/>
      </dsp:nvSpPr>
      <dsp:spPr>
        <a:xfrm>
          <a:off x="811" y="0"/>
          <a:ext cx="4482941" cy="94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noProof="0" dirty="0"/>
            <a:t>POSITIVE</a:t>
          </a:r>
        </a:p>
      </dsp:txBody>
      <dsp:txXfrm>
        <a:off x="811" y="0"/>
        <a:ext cx="4482941" cy="947440"/>
      </dsp:txXfrm>
    </dsp:sp>
    <dsp:sp modelId="{AFBC1BCD-5117-4C45-B664-820840E5983F}">
      <dsp:nvSpPr>
        <dsp:cNvPr id="0" name=""/>
        <dsp:cNvSpPr/>
      </dsp:nvSpPr>
      <dsp:spPr>
        <a:xfrm>
          <a:off x="811" y="1913178"/>
          <a:ext cx="329324" cy="3293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866E9F-3415-4980-B64A-217432F3EEFE}">
      <dsp:nvSpPr>
        <dsp:cNvPr id="0" name=""/>
        <dsp:cNvSpPr/>
      </dsp:nvSpPr>
      <dsp:spPr>
        <a:xfrm>
          <a:off x="314617" y="1694012"/>
          <a:ext cx="4169135" cy="767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noProof="0" dirty="0"/>
            <a:t>All the functionalities were made.</a:t>
          </a:r>
        </a:p>
      </dsp:txBody>
      <dsp:txXfrm>
        <a:off x="314617" y="1694012"/>
        <a:ext cx="4169135" cy="767657"/>
      </dsp:txXfrm>
    </dsp:sp>
    <dsp:sp modelId="{12169A1C-8EA8-4A4E-9591-2E89D1C4F4F0}">
      <dsp:nvSpPr>
        <dsp:cNvPr id="0" name=""/>
        <dsp:cNvSpPr/>
      </dsp:nvSpPr>
      <dsp:spPr>
        <a:xfrm>
          <a:off x="811" y="2680835"/>
          <a:ext cx="329324" cy="3293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-98249"/>
              <a:satOff val="-10801"/>
              <a:lumOff val="72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977243-4DFC-4450-BCEF-A386EF195CE5}">
      <dsp:nvSpPr>
        <dsp:cNvPr id="0" name=""/>
        <dsp:cNvSpPr/>
      </dsp:nvSpPr>
      <dsp:spPr>
        <a:xfrm>
          <a:off x="314617" y="2461669"/>
          <a:ext cx="4169135" cy="767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noProof="0" dirty="0"/>
            <a:t>Each member fulfilled the due date for each task.</a:t>
          </a:r>
        </a:p>
      </dsp:txBody>
      <dsp:txXfrm>
        <a:off x="314617" y="2461669"/>
        <a:ext cx="4169135" cy="767657"/>
      </dsp:txXfrm>
    </dsp:sp>
    <dsp:sp modelId="{C8D3C1FD-6FFA-482B-B396-0FC663E4008F}">
      <dsp:nvSpPr>
        <dsp:cNvPr id="0" name=""/>
        <dsp:cNvSpPr/>
      </dsp:nvSpPr>
      <dsp:spPr>
        <a:xfrm>
          <a:off x="811" y="3448492"/>
          <a:ext cx="329324" cy="3293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-196498"/>
              <a:satOff val="-21602"/>
              <a:lumOff val="145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F52095-045C-4AB5-AB52-E11582BF13BC}">
      <dsp:nvSpPr>
        <dsp:cNvPr id="0" name=""/>
        <dsp:cNvSpPr/>
      </dsp:nvSpPr>
      <dsp:spPr>
        <a:xfrm>
          <a:off x="314617" y="3229326"/>
          <a:ext cx="4169135" cy="767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noProof="0" dirty="0"/>
            <a:t>The program does not open many windows at the same time.</a:t>
          </a:r>
        </a:p>
      </dsp:txBody>
      <dsp:txXfrm>
        <a:off x="314617" y="3229326"/>
        <a:ext cx="4169135" cy="767657"/>
      </dsp:txXfrm>
    </dsp:sp>
    <dsp:sp modelId="{55911B2E-08BA-4A7E-A792-69499F49228B}">
      <dsp:nvSpPr>
        <dsp:cNvPr id="0" name=""/>
        <dsp:cNvSpPr/>
      </dsp:nvSpPr>
      <dsp:spPr>
        <a:xfrm>
          <a:off x="4707900" y="947440"/>
          <a:ext cx="4482941" cy="527404"/>
        </a:xfrm>
        <a:prstGeom prst="rect">
          <a:avLst/>
        </a:prstGeom>
        <a:solidFill>
          <a:schemeClr val="accent1">
            <a:shade val="80000"/>
            <a:hueOff val="-491245"/>
            <a:satOff val="-54004"/>
            <a:lumOff val="36287"/>
            <a:alphaOff val="0"/>
          </a:schemeClr>
        </a:solidFill>
        <a:ln w="15875" cap="rnd" cmpd="sng" algn="ctr">
          <a:solidFill>
            <a:schemeClr val="accent1">
              <a:shade val="80000"/>
              <a:hueOff val="-491245"/>
              <a:satOff val="-54004"/>
              <a:lumOff val="362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1B1D09-1347-4CA3-8BF6-7506DD99AD23}">
      <dsp:nvSpPr>
        <dsp:cNvPr id="0" name=""/>
        <dsp:cNvSpPr/>
      </dsp:nvSpPr>
      <dsp:spPr>
        <a:xfrm>
          <a:off x="4707900" y="1145512"/>
          <a:ext cx="329333" cy="32933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-491245"/>
              <a:satOff val="-54004"/>
              <a:lumOff val="362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BF4303-FC75-4641-9605-2A1A293B9DFE}">
      <dsp:nvSpPr>
        <dsp:cNvPr id="0" name=""/>
        <dsp:cNvSpPr/>
      </dsp:nvSpPr>
      <dsp:spPr>
        <a:xfrm>
          <a:off x="4707900" y="0"/>
          <a:ext cx="4482941" cy="94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noProof="0" dirty="0"/>
            <a:t>NEGATIVE</a:t>
          </a:r>
        </a:p>
      </dsp:txBody>
      <dsp:txXfrm>
        <a:off x="4707900" y="0"/>
        <a:ext cx="4482941" cy="947440"/>
      </dsp:txXfrm>
    </dsp:sp>
    <dsp:sp modelId="{C10E981A-9F50-4DF5-8C04-08464D157BD8}">
      <dsp:nvSpPr>
        <dsp:cNvPr id="0" name=""/>
        <dsp:cNvSpPr/>
      </dsp:nvSpPr>
      <dsp:spPr>
        <a:xfrm>
          <a:off x="4707900" y="1913178"/>
          <a:ext cx="329324" cy="3293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-294747"/>
              <a:satOff val="-32402"/>
              <a:lumOff val="217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156695-4AFB-4019-9C4B-B39ACE1DA846}">
      <dsp:nvSpPr>
        <dsp:cNvPr id="0" name=""/>
        <dsp:cNvSpPr/>
      </dsp:nvSpPr>
      <dsp:spPr>
        <a:xfrm>
          <a:off x="5021705" y="1694012"/>
          <a:ext cx="4169135" cy="767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noProof="0" dirty="0"/>
            <a:t>Some methods were a little hard to make.</a:t>
          </a:r>
          <a:endParaRPr lang="en-US" sz="1800" kern="1200" noProof="0" dirty="0"/>
        </a:p>
      </dsp:txBody>
      <dsp:txXfrm>
        <a:off x="5021705" y="1694012"/>
        <a:ext cx="4169135" cy="767657"/>
      </dsp:txXfrm>
    </dsp:sp>
    <dsp:sp modelId="{5F7233B9-E391-43F0-8F7C-A78D13600E6B}">
      <dsp:nvSpPr>
        <dsp:cNvPr id="0" name=""/>
        <dsp:cNvSpPr/>
      </dsp:nvSpPr>
      <dsp:spPr>
        <a:xfrm>
          <a:off x="4707900" y="2680835"/>
          <a:ext cx="329324" cy="3293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-392996"/>
              <a:satOff val="-43203"/>
              <a:lumOff val="290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E65CA2-DF9B-4392-8525-1A583F6C0B67}">
      <dsp:nvSpPr>
        <dsp:cNvPr id="0" name=""/>
        <dsp:cNvSpPr/>
      </dsp:nvSpPr>
      <dsp:spPr>
        <a:xfrm>
          <a:off x="5021705" y="2461669"/>
          <a:ext cx="4169135" cy="767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Some questions became unanswered.</a:t>
          </a:r>
          <a:endParaRPr lang="en-US" sz="1800" kern="1200" noProof="0" dirty="0"/>
        </a:p>
      </dsp:txBody>
      <dsp:txXfrm>
        <a:off x="5021705" y="2461669"/>
        <a:ext cx="4169135" cy="767657"/>
      </dsp:txXfrm>
    </dsp:sp>
    <dsp:sp modelId="{C6A00235-CAD5-4074-8667-64CF8FB25957}">
      <dsp:nvSpPr>
        <dsp:cNvPr id="0" name=""/>
        <dsp:cNvSpPr/>
      </dsp:nvSpPr>
      <dsp:spPr>
        <a:xfrm>
          <a:off x="4707900" y="3448492"/>
          <a:ext cx="329324" cy="3293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-491245"/>
              <a:satOff val="-54004"/>
              <a:lumOff val="362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A967E2-C524-4AEF-984D-53856F38C32B}">
      <dsp:nvSpPr>
        <dsp:cNvPr id="0" name=""/>
        <dsp:cNvSpPr/>
      </dsp:nvSpPr>
      <dsp:spPr>
        <a:xfrm>
          <a:off x="5021705" y="3229326"/>
          <a:ext cx="4169135" cy="767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noProof="0" dirty="0"/>
            <a:t>Issue with Bitbucket since the beginning.</a:t>
          </a:r>
          <a:endParaRPr lang="en-US" sz="1800" kern="1200" noProof="0" dirty="0"/>
        </a:p>
      </dsp:txBody>
      <dsp:txXfrm>
        <a:off x="5021705" y="3229326"/>
        <a:ext cx="4169135" cy="7676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6F20055-506F-4B20-A626-18DE12395D60}" type="datetime1">
              <a:rPr lang="pt-PT" smtClean="0"/>
              <a:t>14/06/2020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0354338-D2CE-4AD9-88CC-F07324AF15B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2537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47ED9-E143-4EC7-BF0F-F64DD6DFCF13}" type="datetime1">
              <a:rPr lang="pt-PT" noProof="0" smtClean="0"/>
              <a:pPr/>
              <a:t>14/06/2020</a:t>
            </a:fld>
            <a:endParaRPr lang="pt-PT" noProof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394154B-F4A3-483A-917E-306EE56506C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891243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394154B-F4A3-483A-917E-306EE56506CE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9630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394154B-F4A3-483A-917E-306EE56506CE}" type="slidenum">
              <a:rPr lang="pt-PT" noProof="0" smtClean="0"/>
              <a:t>6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587493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rtlCol="0" anchor="b">
            <a:normAutofit/>
          </a:bodyPr>
          <a:lstStyle>
            <a:lvl1pPr>
              <a:defRPr sz="5400"/>
            </a:lvl1pPr>
          </a:lstStyle>
          <a:p>
            <a:pPr rtl="0"/>
            <a:r>
              <a:rPr lang="pt-PT" noProof="0"/>
              <a:t>Clique para editar o estilo de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rtlCol="0"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 noProof="0"/>
              <a:t>Clique para editar o estilo de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F3155E-3A48-4317-8BE2-899239B4A495}" type="datetime1">
              <a:rPr lang="pt-PT" noProof="0" smtClean="0"/>
              <a:t>14/06/2020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Forma Livre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rtlCol="0" anchor="ctr">
            <a:normAutofit/>
          </a:bodyPr>
          <a:lstStyle>
            <a:lvl1pPr algn="l">
              <a:defRPr sz="4800" b="0" cap="none"/>
            </a:lvl1pPr>
          </a:lstStyle>
          <a:p>
            <a:pPr rtl="0"/>
            <a:r>
              <a:rPr lang="pt-PT" noProof="0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0CCC44-A04B-4B99-8C6F-0F2D39DF5326}" type="datetime1">
              <a:rPr lang="pt-PT" noProof="0" smtClean="0"/>
              <a:t>14/06/2020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9" name="Forma Livre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rtlCol="0" anchor="ctr">
            <a:normAutofit/>
          </a:bodyPr>
          <a:lstStyle>
            <a:lvl1pPr algn="l">
              <a:defRPr sz="4800" b="0" cap="none"/>
            </a:lvl1pPr>
          </a:lstStyle>
          <a:p>
            <a:pPr rtl="0"/>
            <a:r>
              <a:rPr lang="pt-PT" noProof="0"/>
              <a:t>Clique para editar o estilo de título do Modelo Global</a:t>
            </a:r>
          </a:p>
        </p:txBody>
      </p:sp>
      <p:sp>
        <p:nvSpPr>
          <p:cNvPr id="13" name="Marcador de Posição do Texto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38A820-8539-4734-928C-F7D1C8AC79F2}" type="datetime1">
              <a:rPr lang="pt-PT" noProof="0" smtClean="0"/>
              <a:t>14/06/2020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11" name="Forma Livre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14" name="Caixa De Texto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pt-PT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"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pt-PT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"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rtlCol="0" anchor="b">
            <a:normAutofit/>
          </a:bodyPr>
          <a:lstStyle>
            <a:lvl1pPr algn="l">
              <a:defRPr sz="4800" b="0"/>
            </a:lvl1pPr>
          </a:lstStyle>
          <a:p>
            <a:pPr rtl="0"/>
            <a:r>
              <a:rPr lang="pt-PT" noProof="0"/>
              <a:t>Clique para editar o estilo de título do Modelo Global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 rtl="0"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E1F28E-E804-4F4E-9949-7BD27B9A90CA}" type="datetime1">
              <a:rPr lang="pt-PT" noProof="0" smtClean="0"/>
              <a:t>14/06/2020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9" name="Forma Livre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rtlCol="0" anchor="ctr">
            <a:normAutofit/>
          </a:bodyPr>
          <a:lstStyle>
            <a:lvl1pPr algn="l">
              <a:defRPr sz="4800" b="0" cap="none"/>
            </a:lvl1pPr>
          </a:lstStyle>
          <a:p>
            <a:pPr rtl="0"/>
            <a:r>
              <a:rPr lang="pt-PT" noProof="0"/>
              <a:t>Clique para editar o estilo de título do Modelo Global</a:t>
            </a:r>
          </a:p>
        </p:txBody>
      </p:sp>
      <p:sp>
        <p:nvSpPr>
          <p:cNvPr id="21" name="Marcador de Posição do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rtlCol="0" anchor="b">
            <a:noAutofit/>
          </a:bodyPr>
          <a:lstStyle>
            <a:lvl1pPr marL="0" indent="0" rtl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 rtl="0"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0DCA59-FEBB-4914-B2BD-04BC2CDE2720}" type="datetime1">
              <a:rPr lang="pt-PT" noProof="0" smtClean="0"/>
              <a:t>14/06/2020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11" name="Forma livre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17" name="Caixa De Texto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pt-PT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"</a:t>
            </a:r>
          </a:p>
        </p:txBody>
      </p:sp>
      <p:sp>
        <p:nvSpPr>
          <p:cNvPr id="18" name="Caixa De Texto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pt-PT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"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rtlCol="0" anchor="ctr">
            <a:normAutofit/>
          </a:bodyPr>
          <a:lstStyle>
            <a:lvl1pPr algn="l">
              <a:defRPr sz="4800" b="0"/>
            </a:lvl1pPr>
          </a:lstStyle>
          <a:p>
            <a:pPr rtl="0"/>
            <a:r>
              <a:rPr lang="pt-PT" noProof="0"/>
              <a:t>Clique para editar o estilo de título do Modelo Global</a:t>
            </a:r>
          </a:p>
        </p:txBody>
      </p:sp>
      <p:sp>
        <p:nvSpPr>
          <p:cNvPr id="21" name="Marcador de Posição do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rtlCol="0" anchor="b">
            <a:noAutofit/>
          </a:bodyPr>
          <a:lstStyle>
            <a:lvl1pPr marL="0" indent="0" rtl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 rtl="0"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056857-1F3E-4B23-A773-BB288B2A5E09}" type="datetime1">
              <a:rPr lang="pt-PT" noProof="0" smtClean="0"/>
              <a:t>14/06/2020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9" name="Forma livre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0ABCB5-D107-4331-AE82-0CB0ECF2EF6E}" type="datetime1">
              <a:rPr lang="pt-PT" noProof="0" smtClean="0"/>
              <a:t>14/06/2020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8" name="Forma Liv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rtlCol="0" anchor="ctr"/>
          <a:lstStyle/>
          <a:p>
            <a:pPr rtl="0"/>
            <a:r>
              <a:rPr lang="pt-PT" noProof="0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E23045-0449-4E1F-A1F7-2C5EC8EAD38B}" type="datetime1">
              <a:rPr lang="pt-PT" noProof="0" smtClean="0"/>
              <a:t>14/06/2020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8" name="Forma Liv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999EA2-18A3-47B0-B465-0ACA56BBB788}" type="datetime1">
              <a:rPr lang="pt-PT" noProof="0" smtClean="0"/>
              <a:t>14/06/2020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8" name="Forma Liv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pt-PT" noProof="0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rtlCol="0"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06C017-CE16-4181-B88B-AA77399AB842}" type="datetime1">
              <a:rPr lang="pt-PT" noProof="0" smtClean="0"/>
              <a:t>14/06/2020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9" name="Forma Livre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 rtlCol="0">
            <a:normAutofit/>
          </a:bodyPr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 rtlCol="0">
            <a:normAutofit/>
          </a:bodyPr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06C90F-3514-4AB4-AA97-7DB148417575}" type="datetime1">
              <a:rPr lang="pt-PT" noProof="0" smtClean="0"/>
              <a:t>14/06/2020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10" name="Forma Liv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2939373" y="1972703"/>
            <a:ext cx="3992732" cy="576262"/>
          </a:xfrm>
        </p:spPr>
        <p:txBody>
          <a:bodyPr rtlCol="0" anchor="b">
            <a:noAutofit/>
          </a:bodyPr>
          <a:lstStyle>
            <a:lvl1pPr marL="0" indent="0" rtl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 rtlCol="0">
            <a:normAutofit/>
          </a:bodyPr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7506629" y="1969475"/>
            <a:ext cx="3999001" cy="576262"/>
          </a:xfrm>
        </p:spPr>
        <p:txBody>
          <a:bodyPr rtlCol="0" anchor="b">
            <a:noAutofit/>
          </a:bodyPr>
          <a:lstStyle>
            <a:lvl1pPr marL="0" indent="0" rtl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 rtlCol="0">
            <a:normAutofit/>
          </a:bodyPr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40C2E9-1AF0-4A34-9252-8E4AA7CA6DD3}" type="datetime1">
              <a:rPr lang="pt-PT" noProof="0" smtClean="0"/>
              <a:t>14/06/2020</a:t>
            </a:fld>
            <a:endParaRPr lang="pt-PT" noProof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12" name="Forma Liv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E437F0-2931-4BAC-A0D7-B412D47C0BD5}" type="datetime1">
              <a:rPr lang="pt-PT" noProof="0" smtClean="0"/>
              <a:t>14/06/2020</a:t>
            </a:fld>
            <a:endParaRPr lang="pt-PT" noProof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Forma Liv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FE01F2-17EE-4AB4-936C-DCC67C5D7BF7}" type="datetime1">
              <a:rPr lang="pt-PT" noProof="0" smtClean="0"/>
              <a:t>14/06/2020</a:t>
            </a:fld>
            <a:endParaRPr lang="pt-PT" noProof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Forma Liv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rtlCol="0" anchor="b"/>
          <a:lstStyle>
            <a:lvl1pPr algn="l">
              <a:defRPr sz="2000" b="0"/>
            </a:lvl1pPr>
          </a:lstStyle>
          <a:p>
            <a:pPr rtl="0"/>
            <a:r>
              <a:rPr lang="pt-PT" noProof="0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rtlCol="0" anchor="ctr">
            <a:normAutofit/>
          </a:bodyPr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98C2F6-5DAE-40E0-93FD-FF80E8F451CB}" type="datetime1">
              <a:rPr lang="pt-PT" noProof="0" smtClean="0"/>
              <a:t>14/06/2020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9" name="Forma Livre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PT" noProof="0"/>
              <a:t>Clique para editar o estilo de título do Modelo Global</a:t>
            </a:r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A0C82B-7742-4298-BB85-349B68548368}" type="datetime1">
              <a:rPr lang="pt-PT" noProof="0" smtClean="0"/>
              <a:t>14/06/2020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9" name="Forma Livre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orma Livre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orma Livre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orma Livre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orma Livre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orma Livre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orma Livre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orma Livre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orma Livre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orma Livre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orma Livre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orma Livre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orma Livre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upo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orma Livre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orma Livre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orma Livre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orma Livre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orma Livre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orma Livre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orma Livre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orma livre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orma Livre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orma Livre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orma Livre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orma Livre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tângulo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5D8024-B713-4FF5-B7B6-E4E5E046EDBF}" type="datetime1">
              <a:rPr lang="pt-PT" noProof="0" smtClean="0"/>
              <a:t>14/06/2020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tângulo 62">
            <a:extLst>
              <a:ext uri="{FF2B5EF4-FFF2-40B4-BE49-F238E27FC236}">
                <a16:creationId xmlns:a16="http://schemas.microsoft.com/office/drawing/2014/main" id="{FA94DED7-0A28-4AD9-8747-E94113225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pt-PT"/>
          </a:p>
        </p:txBody>
      </p:sp>
      <p:sp useBgFill="1">
        <p:nvSpPr>
          <p:cNvPr id="65" name="Retângulo 64">
            <a:extLst>
              <a:ext uri="{FF2B5EF4-FFF2-40B4-BE49-F238E27FC236}">
                <a16:creationId xmlns:a16="http://schemas.microsoft.com/office/drawing/2014/main" id="{6F175609-91A3-416E-BC3D-7548FDE02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pt-PT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9A3B0D54-9DF0-4FF8-A0AA-B4234DF35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5E423F-7192-4CEF-A3DE-67A5D8896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79" y="1795849"/>
            <a:ext cx="3778870" cy="3114818"/>
          </a:xfrm>
        </p:spPr>
        <p:txBody>
          <a:bodyPr rtlCol="0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Project Report LAPR2</a:t>
            </a:r>
          </a:p>
        </p:txBody>
      </p:sp>
      <p:pic>
        <p:nvPicPr>
          <p:cNvPr id="7" name="Imagem 6" descr="Grande plano de um desenho abstrato de edifícios">
            <a:extLst>
              <a:ext uri="{FF2B5EF4-FFF2-40B4-BE49-F238E27FC236}">
                <a16:creationId xmlns:a16="http://schemas.microsoft.com/office/drawing/2014/main" id="{9E8E76DD-36CE-456F-AE4B-0CA05DD4A06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39732" y="10"/>
            <a:ext cx="7552267" cy="6857990"/>
          </a:xfrm>
          <a:prstGeom prst="rect">
            <a:avLst/>
          </a:prstGeom>
        </p:spPr>
      </p:pic>
      <p:sp>
        <p:nvSpPr>
          <p:cNvPr id="69" name="Forma livre 5">
            <a:extLst>
              <a:ext uri="{FF2B5EF4-FFF2-40B4-BE49-F238E27FC236}">
                <a16:creationId xmlns:a16="http://schemas.microsoft.com/office/drawing/2014/main" id="{64D236DE-BD07-488F-B236-DDEEFFF72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P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F4C5B9-7CE7-4198-A777-E8552CCFF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279" y="5189400"/>
            <a:ext cx="3778870" cy="544260"/>
          </a:xfrm>
        </p:spPr>
        <p:txBody>
          <a:bodyPr rtlCol="0" anchor="ctr">
            <a:normAutofit lnSpcReduction="10000"/>
          </a:bodyPr>
          <a:lstStyle/>
          <a:p>
            <a:r>
              <a:rPr lang="en-US" sz="1600">
                <a:solidFill>
                  <a:srgbClr val="FEFFFF"/>
                </a:solidFill>
              </a:rPr>
              <a:t>Make and manage payments to freelancers</a:t>
            </a:r>
            <a:endParaRPr lang="pt-PT" sz="1600">
              <a:solidFill>
                <a:srgbClr val="FEFFFF"/>
              </a:solidFill>
            </a:endParaRPr>
          </a:p>
        </p:txBody>
      </p:sp>
      <p:sp>
        <p:nvSpPr>
          <p:cNvPr id="11" name="Caixa de Texto 33">
            <a:extLst>
              <a:ext uri="{FF2B5EF4-FFF2-40B4-BE49-F238E27FC236}">
                <a16:creationId xmlns:a16="http://schemas.microsoft.com/office/drawing/2014/main" id="{47D83E6D-A969-46A2-B917-4815C98CB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669" y="5840576"/>
            <a:ext cx="1707728" cy="1017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pt-PT" sz="1000" b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 41 _ Class 1DKL</a:t>
            </a:r>
            <a:endParaRPr lang="pt-PT" sz="100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PT" sz="100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1190523 _ Diogo Domingues</a:t>
            </a:r>
          </a:p>
          <a:p>
            <a:pPr>
              <a:spcAft>
                <a:spcPts val="0"/>
              </a:spcAft>
            </a:pPr>
            <a:r>
              <a:rPr lang="pt-PT" sz="100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1190633 _ Gonçalo Jordão</a:t>
            </a:r>
          </a:p>
          <a:p>
            <a:pPr>
              <a:spcAft>
                <a:spcPts val="0"/>
              </a:spcAft>
            </a:pPr>
            <a:r>
              <a:rPr lang="pt-PT" sz="100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1190699 _ João Osório</a:t>
            </a:r>
          </a:p>
          <a:p>
            <a:pPr>
              <a:spcAft>
                <a:spcPts val="0"/>
              </a:spcAft>
            </a:pPr>
            <a:r>
              <a:rPr lang="pt-PT" sz="100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1190995 _ Ricardo Mesquita</a:t>
            </a:r>
          </a:p>
          <a:p>
            <a:pPr>
              <a:spcAft>
                <a:spcPts val="0"/>
              </a:spcAft>
            </a:pPr>
            <a:r>
              <a:rPr lang="pt-PT" sz="100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1191045 _ Rui Soares</a:t>
            </a:r>
          </a:p>
          <a:p>
            <a:pPr>
              <a:spcAft>
                <a:spcPts val="0"/>
              </a:spcAft>
            </a:pPr>
            <a:r>
              <a:rPr lang="pt-PT" sz="100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12" name="Imagem 11" descr="logo_ISEP_small">
            <a:extLst>
              <a:ext uri="{FF2B5EF4-FFF2-40B4-BE49-F238E27FC236}">
                <a16:creationId xmlns:a16="http://schemas.microsoft.com/office/drawing/2014/main" id="{53D17960-FB24-4CA4-B57F-24D4A1739C50}"/>
              </a:ext>
            </a:extLst>
          </p:cNvPr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11026" y="377870"/>
            <a:ext cx="2037376" cy="673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6F27248D-8183-4BA8-849B-2A672A26E83E}"/>
              </a:ext>
            </a:extLst>
          </p:cNvPr>
          <p:cNvSpPr/>
          <p:nvPr/>
        </p:nvSpPr>
        <p:spPr>
          <a:xfrm>
            <a:off x="3376204" y="5849261"/>
            <a:ext cx="127114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GB" sz="1000" b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Teachers/Advisors </a:t>
            </a:r>
            <a:endParaRPr lang="pt-PT" sz="100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PT" sz="100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 Barata (ABT)</a:t>
            </a:r>
          </a:p>
          <a:p>
            <a:pPr>
              <a:spcAft>
                <a:spcPts val="0"/>
              </a:spcAft>
            </a:pPr>
            <a:r>
              <a:rPr lang="pt-PT" sz="100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Teresa Araujo (TPA)</a:t>
            </a:r>
          </a:p>
          <a:p>
            <a:pPr>
              <a:spcAft>
                <a:spcPts val="0"/>
              </a:spcAft>
            </a:pPr>
            <a:r>
              <a:rPr lang="pt-PT" sz="100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Álvaro Teixeira (ACT)</a:t>
            </a:r>
          </a:p>
          <a:p>
            <a:pPr>
              <a:spcAft>
                <a:spcPts val="0"/>
              </a:spcAft>
            </a:pPr>
            <a:r>
              <a:rPr lang="pt-PT" sz="100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Rosa Reis (RMR)</a:t>
            </a:r>
          </a:p>
        </p:txBody>
      </p:sp>
    </p:spTree>
    <p:extLst>
      <p:ext uri="{BB962C8B-B14F-4D97-AF65-F5344CB8AC3E}">
        <p14:creationId xmlns:p14="http://schemas.microsoft.com/office/powerpoint/2010/main" val="1139014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47550-845B-4A6E-A189-A965B0AF2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>
            <a:normAutofit/>
          </a:bodyPr>
          <a:lstStyle/>
          <a:p>
            <a:r>
              <a:rPr lang="en-US" sz="2400" b="1"/>
              <a:t>INTRODUCTION</a:t>
            </a:r>
          </a:p>
        </p:txBody>
      </p:sp>
      <p:pic>
        <p:nvPicPr>
          <p:cNvPr id="3" name="Imagem 2" descr="Uma imagem com texto, mapa&#10;&#10;Descrição gerada automaticamente">
            <a:extLst>
              <a:ext uri="{FF2B5EF4-FFF2-40B4-BE49-F238E27FC236}">
                <a16:creationId xmlns:a16="http://schemas.microsoft.com/office/drawing/2014/main" id="{E10B5C4D-60C7-44AF-B865-B27B5557DAF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5309" y="446088"/>
            <a:ext cx="2897005" cy="5414963"/>
          </a:xfrm>
          <a:prstGeom prst="rect">
            <a:avLst/>
          </a:prstGeom>
          <a:noFill/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E0367B4-8C41-4F23-8170-364C45A05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>
            <a:normAutofit/>
          </a:bodyPr>
          <a:lstStyle/>
          <a:p>
            <a:r>
              <a:rPr lang="en-US"/>
              <a:t>We started by dividing the project into 11 different Use Cases, although in the end of the project we had to add another one (UC12).</a:t>
            </a:r>
          </a:p>
          <a:p>
            <a:r>
              <a:rPr lang="en-US"/>
              <a:t>Each of us was assigned 2 different UCs, with some adjustments.</a:t>
            </a:r>
          </a:p>
          <a:p>
            <a:r>
              <a:rPr lang="pt-PT"/>
              <a:t>1190633 _ Gonçalo Jordão (UC1/2/3)</a:t>
            </a:r>
          </a:p>
          <a:p>
            <a:r>
              <a:rPr lang="pt-PT"/>
              <a:t>1191045 _ Rui Soares (UC4/5)</a:t>
            </a:r>
          </a:p>
          <a:p>
            <a:r>
              <a:rPr lang="pt-PT"/>
              <a:t>1190995 _ Ricardo Mesquita (UC6/7)</a:t>
            </a:r>
          </a:p>
          <a:p>
            <a:r>
              <a:rPr lang="pt-PT"/>
              <a:t>1190699 _ João Osório (UC8/9)</a:t>
            </a:r>
          </a:p>
          <a:p>
            <a:r>
              <a:rPr lang="pt-PT"/>
              <a:t>1190523 _ Diogo Domingues (UC10/11/12)</a:t>
            </a:r>
          </a:p>
          <a:p>
            <a:r>
              <a:rPr lang="en-US"/>
              <a:t>After that, we all made the report together.</a:t>
            </a:r>
          </a:p>
        </p:txBody>
      </p:sp>
    </p:spTree>
    <p:extLst>
      <p:ext uri="{BB962C8B-B14F-4D97-AF65-F5344CB8AC3E}">
        <p14:creationId xmlns:p14="http://schemas.microsoft.com/office/powerpoint/2010/main" val="2662267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07DFEB-9FAB-48B1-8AD5-03200F4CF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/>
          <a:p>
            <a:r>
              <a:rPr lang="pt-PT" b="1"/>
              <a:t>PROBLEM</a:t>
            </a:r>
          </a:p>
        </p:txBody>
      </p:sp>
      <p:pic>
        <p:nvPicPr>
          <p:cNvPr id="2052" name="Picture 4" descr="Modular Monolith Or Microservices? | Mozaic Works">
            <a:extLst>
              <a:ext uri="{FF2B5EF4-FFF2-40B4-BE49-F238E27FC236}">
                <a16:creationId xmlns:a16="http://schemas.microsoft.com/office/drawing/2014/main" id="{09F1450B-9D08-4472-B6BC-BD102814D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589212" y="835091"/>
            <a:ext cx="8915400" cy="345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F340816-95CA-4EB3-9D73-92DADF126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/>
          <a:p>
            <a:r>
              <a:rPr lang="en-US"/>
              <a:t>The main goal of this project is to develop an application that allows organizations to make and manage payments to freelancers.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036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D7ECAD7-9645-4FD4-A76A-062D827E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55028"/>
            <a:ext cx="8911687" cy="1280890"/>
          </a:xfrm>
        </p:spPr>
        <p:txBody>
          <a:bodyPr anchor="t">
            <a:normAutofit/>
          </a:bodyPr>
          <a:lstStyle/>
          <a:p>
            <a:r>
              <a:rPr lang="pt-PT" sz="4000" b="1"/>
              <a:t>SOLUTION</a:t>
            </a:r>
          </a:p>
        </p:txBody>
      </p:sp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DAEA7DFC-940E-48C7-88A6-464BCA6C02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1085383"/>
              </p:ext>
            </p:extLst>
          </p:nvPr>
        </p:nvGraphicFramePr>
        <p:xfrm>
          <a:off x="2440212" y="1052623"/>
          <a:ext cx="8005136" cy="5805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4506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4">
            <a:extLst>
              <a:ext uri="{FF2B5EF4-FFF2-40B4-BE49-F238E27FC236}">
                <a16:creationId xmlns:a16="http://schemas.microsoft.com/office/drawing/2014/main" id="{09B6F01E-48F1-4538-BE91-F926CD1DD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887" y="354465"/>
            <a:ext cx="8912225" cy="1281112"/>
          </a:xfrm>
        </p:spPr>
        <p:txBody>
          <a:bodyPr anchor="t">
            <a:normAutofit/>
          </a:bodyPr>
          <a:lstStyle/>
          <a:p>
            <a:r>
              <a:rPr lang="pt-PT" sz="4000" b="1"/>
              <a:t>SOLUTION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5C3AE294-E3AF-458A-B10C-5863B4F8CE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5837677"/>
              </p:ext>
            </p:extLst>
          </p:nvPr>
        </p:nvGraphicFramePr>
        <p:xfrm>
          <a:off x="2440212" y="1052623"/>
          <a:ext cx="8005136" cy="5805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5215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4">
            <a:extLst>
              <a:ext uri="{FF2B5EF4-FFF2-40B4-BE49-F238E27FC236}">
                <a16:creationId xmlns:a16="http://schemas.microsoft.com/office/drawing/2014/main" id="{09B6F01E-48F1-4538-BE91-F926CD1DD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887" y="354465"/>
            <a:ext cx="8912225" cy="1281112"/>
          </a:xfrm>
        </p:spPr>
        <p:txBody>
          <a:bodyPr anchor="t">
            <a:normAutofit/>
          </a:bodyPr>
          <a:lstStyle/>
          <a:p>
            <a:r>
              <a:rPr lang="pt-PT" sz="4000" b="1"/>
              <a:t>SOLUTION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9B550C84-18FA-4266-91BA-D3CE4FDF5C5B}"/>
              </a:ext>
            </a:extLst>
          </p:cNvPr>
          <p:cNvGrpSpPr/>
          <p:nvPr/>
        </p:nvGrpSpPr>
        <p:grpSpPr>
          <a:xfrm>
            <a:off x="2440212" y="1052623"/>
            <a:ext cx="8005136" cy="5805377"/>
            <a:chOff x="2440212" y="1052623"/>
            <a:chExt cx="8005136" cy="5805377"/>
          </a:xfrm>
        </p:grpSpPr>
        <p:graphicFrame>
          <p:nvGraphicFramePr>
            <p:cNvPr id="4" name="Diagrama 3">
              <a:extLst>
                <a:ext uri="{FF2B5EF4-FFF2-40B4-BE49-F238E27FC236}">
                  <a16:creationId xmlns:a16="http://schemas.microsoft.com/office/drawing/2014/main" id="{5C3AE294-E3AF-458A-B10C-5863B4F8CE3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25782847"/>
                </p:ext>
              </p:extLst>
            </p:nvPr>
          </p:nvGraphicFramePr>
          <p:xfrm>
            <a:off x="2440212" y="1052623"/>
            <a:ext cx="8005136" cy="580537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7810B0F7-3905-49DC-B8FC-54E7961DCD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31143"/>
            <a:stretch/>
          </p:blipFill>
          <p:spPr>
            <a:xfrm>
              <a:off x="6578738" y="4491813"/>
              <a:ext cx="3014073" cy="13135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2901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AD487-D532-4A60-9C39-C6964CDC3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316613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pt-PT" sz="4400" b="1" dirty="0"/>
              <a:t>CONCLUSION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953355CC-7A59-4CD9-9546-92FDF577D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4794821"/>
              </p:ext>
            </p:extLst>
          </p:nvPr>
        </p:nvGraphicFramePr>
        <p:xfrm>
          <a:off x="1500174" y="1354492"/>
          <a:ext cx="9191653" cy="4149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2415829"/>
      </p:ext>
    </p:extLst>
  </p:cSld>
  <p:clrMapOvr>
    <a:masterClrMapping/>
  </p:clrMapOvr>
</p:sld>
</file>

<file path=ppt/theme/theme1.xml><?xml version="1.0" encoding="utf-8"?>
<a:theme xmlns:a="http://schemas.openxmlformats.org/drawingml/2006/main" name="Haste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375_TF89987290.potx" id="{21D7A600-7284-42A1-A10E-99B7C0327941}" vid="{7060B296-D7E3-41D3-84C4-48D270A4D4C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7F4E112-810E-4A37-A8B2-3B5DDE77149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89A431E-722E-4593-BF48-1C42686E47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0306FE-3C13-447E-86EE-A14EA9341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</Words>
  <Application>Microsoft Office PowerPoint</Application>
  <PresentationFormat>Ecrã Panorâmico</PresentationFormat>
  <Paragraphs>51</Paragraphs>
  <Slides>7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Haste</vt:lpstr>
      <vt:lpstr>Project Report LAPR2</vt:lpstr>
      <vt:lpstr>INTRODUCTION</vt:lpstr>
      <vt:lpstr>PROBLEM</vt:lpstr>
      <vt:lpstr>SOLUTION</vt:lpstr>
      <vt:lpstr>SOLUTION</vt:lpstr>
      <vt:lpstr>SOLUTION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 LAPR2</dc:title>
  <dc:creator/>
  <cp:revision>7</cp:revision>
  <dcterms:created xsi:type="dcterms:W3CDTF">2020-06-13T16:05:57Z</dcterms:created>
  <dcterms:modified xsi:type="dcterms:W3CDTF">2020-06-14T19:54:25Z</dcterms:modified>
</cp:coreProperties>
</file>