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1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7" r:id="rId13"/>
    <p:sldId id="278" r:id="rId14"/>
    <p:sldId id="273" r:id="rId15"/>
    <p:sldId id="274" r:id="rId16"/>
    <p:sldId id="276" r:id="rId17"/>
    <p:sldId id="275" r:id="rId18"/>
    <p:sldId id="257" r:id="rId19"/>
    <p:sldId id="258" r:id="rId20"/>
    <p:sldId id="259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FCFA9-D12A-4772-9356-4DC0864CA40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9D512-47C6-45B1-890A-48B3622EC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95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67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7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52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26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8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8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D512-47C6-45B1-890A-48B3622EC7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FCAB-F6FC-BB54-3D69-8303BF635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5C132-9635-40B6-F2BE-C38A1D7C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7F9C-ED25-568F-749A-C87F312F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CE9-DE56-4325-BCAE-06B1D546FD0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7DAC7-19A4-AD33-DA34-B870ED5E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8716-830E-16D1-AB9D-28900310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32C-74CE-412B-AD8A-1586BB594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9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FB12-3739-965E-43B5-E3E329A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BFBB5-E8D9-2610-5AFD-2641A9FB5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BD790-370B-46D6-DCF3-3A7ED129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CE9-DE56-4325-BCAE-06B1D546FD0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6101-9749-4E3D-2606-AC93BAF6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E6A6A-43FF-5CC1-2410-618F0C7D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32C-74CE-412B-AD8A-1586BB594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E4B55-D721-7D72-3FE2-7C0DAE2D2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C9142-7960-80E5-AC16-6ACEEC85A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A0B29-9835-EF13-4017-5C2437EB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CE9-DE56-4325-BCAE-06B1D546FD0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7C29D-8F0A-2A3E-0AA8-7D1652EF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D1BD-93F3-0A1C-1447-969A6569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32C-74CE-412B-AD8A-1586BB594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935C-78B9-81EA-2CE0-262652CC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ED0D-E56B-6A6F-6D89-F9926C84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718C-0CDB-EDCB-6118-2FE307C1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CE9-DE56-4325-BCAE-06B1D546FD0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8ED2E-3E4D-8408-EDC7-551AE388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ECDB-DB0A-FAFE-DB15-B7571FA5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32C-74CE-412B-AD8A-1586BB594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F238-A3B9-6095-2EA6-AD1ABDDB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6391E-733A-1C92-F26B-98165F92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CC47-4EAC-CA26-E260-1C27EFC1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CE9-DE56-4325-BCAE-06B1D546FD0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390C-E301-4A2C-2BC6-0261F131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3B2A-64C5-AC24-219D-B2C7AE6B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32C-74CE-412B-AD8A-1586BB594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3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33A9-7B9E-EAA1-9460-F56EEC41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33AB-B09E-05B4-3325-AE192C18C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1F1F-A6A2-48DC-9447-728978649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16427-5B57-5513-BE51-B7C4B32A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CE9-DE56-4325-BCAE-06B1D546FD0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40B99-3D73-F0B5-9F62-87601A12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A027-252A-2235-9BA3-93389C27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32C-74CE-412B-AD8A-1586BB594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9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DEEC-69D0-2F6F-D74E-E563DF46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952FB-A446-A826-9A72-83355203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68D70-D361-F549-676F-ADADF0826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DE965-F577-E93B-4930-A3C1A36FB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E582F-DD7A-51C0-7C2F-AA029C3E1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EF766-1E04-01DD-E2B5-4243F41B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CE9-DE56-4325-BCAE-06B1D546FD0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5F02D-C7AE-ACB1-D845-64067191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EA717-DE81-B75F-3796-7E3EFFC6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32C-74CE-412B-AD8A-1586BB594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4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D1BB-E6BB-7BF5-121E-8982ABB8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1ABA4-BB04-ACDE-225D-4E248892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CE9-DE56-4325-BCAE-06B1D546FD0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49C5-84AE-9944-490D-62E48E12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63800-F71A-A234-76B7-26D1EC03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32C-74CE-412B-AD8A-1586BB594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9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070BF-68D6-8005-F5C3-9ECE60FF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CE9-DE56-4325-BCAE-06B1D546FD0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BAEB0-485A-BEC2-E3E9-D1307686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F48D1-D590-CEAE-7A39-3D031A92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32C-74CE-412B-AD8A-1586BB594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44B1-71B3-A8EB-5BFC-A3C8893D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BDF1-288A-21CD-CBEC-4CB3B255C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81235-7EF6-FFF8-8606-15360743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B8FB-C3AA-E497-08D4-BE5C75DC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CE9-DE56-4325-BCAE-06B1D546FD0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35755-415B-9DD1-D39E-85198B5F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85784-E41F-EEAA-FEF0-981D6383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32C-74CE-412B-AD8A-1586BB594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C798-28FF-1589-1BF7-BD23F3FA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B1845-17C3-233B-7E59-ED9CA5A30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FFE2-9FF5-0D07-C941-49E9979D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5B648-DBB4-43FF-A067-34088AB1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CE9-DE56-4325-BCAE-06B1D546FD0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DD11-8F86-F8CD-FF64-5029E4C1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0C99F-53F8-E084-8CCF-07EC366A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32C-74CE-412B-AD8A-1586BB594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4BA5D-50C3-5832-5DF5-FA5D1F99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2BDB-C2FB-D5FE-5F72-72CA679A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4604-C204-7100-AD81-055A6FD7F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0CE9-DE56-4325-BCAE-06B1D546FD0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E77CA-85C5-E73E-EF0B-0C9B6EABE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E493-E7B9-2156-C116-793C6AF6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432C-74CE-412B-AD8A-1586BB594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loittept.sandbox.mambu.com/apidocs/" TargetMode="External"/><Relationship Id="rId4" Type="http://schemas.openxmlformats.org/officeDocument/2006/relationships/hyperlink" Target="https://api.mambu.com/#mambu-api-v2-deposit-transaction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87110" y="452927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INTERFACE MAMBU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A87A4-A334-0AD2-01F3-CFF53981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6" y="1376256"/>
            <a:ext cx="9735127" cy="47933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ADA0EE-99B7-E355-A993-2DBB6CC4513D}"/>
              </a:ext>
            </a:extLst>
          </p:cNvPr>
          <p:cNvSpPr/>
          <p:nvPr/>
        </p:nvSpPr>
        <p:spPr>
          <a:xfrm>
            <a:off x="1580282" y="1692066"/>
            <a:ext cx="589660" cy="700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82B08-788B-5CD3-7AE5-8572896E567F}"/>
              </a:ext>
            </a:extLst>
          </p:cNvPr>
          <p:cNvSpPr/>
          <p:nvPr/>
        </p:nvSpPr>
        <p:spPr>
          <a:xfrm>
            <a:off x="10686473" y="1807521"/>
            <a:ext cx="240146" cy="178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E3D7A-E10A-C530-9B7C-BE9ED699191B}"/>
              </a:ext>
            </a:extLst>
          </p:cNvPr>
          <p:cNvSpPr/>
          <p:nvPr/>
        </p:nvSpPr>
        <p:spPr>
          <a:xfrm>
            <a:off x="10456295" y="2374349"/>
            <a:ext cx="470324" cy="178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2F989-9C04-1F1E-3CC8-266E25DE6F38}"/>
              </a:ext>
            </a:extLst>
          </p:cNvPr>
          <p:cNvSpPr/>
          <p:nvPr/>
        </p:nvSpPr>
        <p:spPr>
          <a:xfrm>
            <a:off x="9942945" y="2643411"/>
            <a:ext cx="1029854" cy="100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D1FE1-60ED-3C20-C313-4D1D08816C5D}"/>
              </a:ext>
            </a:extLst>
          </p:cNvPr>
          <p:cNvSpPr/>
          <p:nvPr/>
        </p:nvSpPr>
        <p:spPr>
          <a:xfrm>
            <a:off x="1219200" y="2413463"/>
            <a:ext cx="1005840" cy="100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A11114-E492-FBAF-31DE-0830A1CD020A}"/>
              </a:ext>
            </a:extLst>
          </p:cNvPr>
          <p:cNvSpPr/>
          <p:nvPr/>
        </p:nvSpPr>
        <p:spPr>
          <a:xfrm>
            <a:off x="2276761" y="2408848"/>
            <a:ext cx="1188720" cy="100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4610A9-D229-2CE9-4138-8BCE7C89549B}"/>
              </a:ext>
            </a:extLst>
          </p:cNvPr>
          <p:cNvCxnSpPr/>
          <p:nvPr/>
        </p:nvCxnSpPr>
        <p:spPr>
          <a:xfrm>
            <a:off x="2188096" y="1985818"/>
            <a:ext cx="10446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4E9A1B-0542-BE6A-4043-A7C600486488}"/>
              </a:ext>
            </a:extLst>
          </p:cNvPr>
          <p:cNvCxnSpPr>
            <a:cxnSpLocks/>
          </p:cNvCxnSpPr>
          <p:nvPr/>
        </p:nvCxnSpPr>
        <p:spPr>
          <a:xfrm flipV="1">
            <a:off x="3485807" y="2435646"/>
            <a:ext cx="568957" cy="5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F677B9-77F6-9D11-CF1D-8DDB1F471C4C}"/>
              </a:ext>
            </a:extLst>
          </p:cNvPr>
          <p:cNvCxnSpPr>
            <a:cxnSpLocks/>
          </p:cNvCxnSpPr>
          <p:nvPr/>
        </p:nvCxnSpPr>
        <p:spPr>
          <a:xfrm>
            <a:off x="1967345" y="2552646"/>
            <a:ext cx="1066800" cy="19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30167F-C488-297F-251B-4AF7FD708EF8}"/>
              </a:ext>
            </a:extLst>
          </p:cNvPr>
          <p:cNvCxnSpPr>
            <a:cxnSpLocks/>
          </p:cNvCxnSpPr>
          <p:nvPr/>
        </p:nvCxnSpPr>
        <p:spPr>
          <a:xfrm flipH="1">
            <a:off x="10284636" y="1990436"/>
            <a:ext cx="456404" cy="130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79900E-49EC-5702-321B-43FCEAA3199B}"/>
              </a:ext>
            </a:extLst>
          </p:cNvPr>
          <p:cNvCxnSpPr>
            <a:cxnSpLocks/>
          </p:cNvCxnSpPr>
          <p:nvPr/>
        </p:nvCxnSpPr>
        <p:spPr>
          <a:xfrm flipH="1">
            <a:off x="9578109" y="2458881"/>
            <a:ext cx="8735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01C5C5-4D38-69F8-1E13-4C3C18D574EC}"/>
              </a:ext>
            </a:extLst>
          </p:cNvPr>
          <p:cNvCxnSpPr>
            <a:cxnSpLocks/>
          </p:cNvCxnSpPr>
          <p:nvPr/>
        </p:nvCxnSpPr>
        <p:spPr>
          <a:xfrm flipH="1" flipV="1">
            <a:off x="8793018" y="2693444"/>
            <a:ext cx="1140691" cy="7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CF4C1A-E8AD-E620-A32C-15802D4583D9}"/>
              </a:ext>
            </a:extLst>
          </p:cNvPr>
          <p:cNvSpPr txBox="1"/>
          <p:nvPr/>
        </p:nvSpPr>
        <p:spPr>
          <a:xfrm>
            <a:off x="3232729" y="1831929"/>
            <a:ext cx="368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Filtra </a:t>
            </a:r>
            <a:r>
              <a:rPr lang="en-US" sz="1400" dirty="0" err="1">
                <a:solidFill>
                  <a:srgbClr val="FF0000"/>
                </a:solidFill>
              </a:rPr>
              <a:t>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clientes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estado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4AB533-6B1C-B38B-F855-5E66E82888F8}"/>
              </a:ext>
            </a:extLst>
          </p:cNvPr>
          <p:cNvSpPr txBox="1"/>
          <p:nvPr/>
        </p:nvSpPr>
        <p:spPr>
          <a:xfrm>
            <a:off x="4054764" y="2288971"/>
            <a:ext cx="368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FF0000"/>
                </a:solidFill>
              </a:rPr>
              <a:t>Permite-nos especificar filtros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1F684-83B1-F3C3-4052-4A0BC52AB06C}"/>
              </a:ext>
            </a:extLst>
          </p:cNvPr>
          <p:cNvSpPr txBox="1"/>
          <p:nvPr/>
        </p:nvSpPr>
        <p:spPr>
          <a:xfrm>
            <a:off x="3034145" y="2595379"/>
            <a:ext cx="368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FF0000"/>
                </a:solidFill>
              </a:rPr>
              <a:t>Filtra os clientes por country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C8FDB8-D8CB-C6AC-4998-28C37A9035B7}"/>
              </a:ext>
            </a:extLst>
          </p:cNvPr>
          <p:cNvSpPr txBox="1"/>
          <p:nvPr/>
        </p:nvSpPr>
        <p:spPr>
          <a:xfrm>
            <a:off x="6787290" y="1939395"/>
            <a:ext cx="368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Faz</a:t>
            </a:r>
            <a:r>
              <a:rPr lang="en-US" sz="1400" dirty="0">
                <a:solidFill>
                  <a:srgbClr val="FF0000"/>
                </a:solidFill>
              </a:rPr>
              <a:t> o download dos </a:t>
            </a:r>
            <a:r>
              <a:rPr lang="en-US" sz="1400" dirty="0" err="1">
                <a:solidFill>
                  <a:srgbClr val="FF0000"/>
                </a:solidFill>
              </a:rPr>
              <a:t>registos</a:t>
            </a:r>
            <a:r>
              <a:rPr lang="en-US" sz="1400" dirty="0">
                <a:solidFill>
                  <a:srgbClr val="FF0000"/>
                </a:solidFill>
              </a:rPr>
              <a:t> num </a:t>
            </a:r>
            <a:r>
              <a:rPr lang="en-US" sz="1400" dirty="0" err="1">
                <a:solidFill>
                  <a:srgbClr val="FF0000"/>
                </a:solidFill>
              </a:rPr>
              <a:t>formato</a:t>
            </a:r>
            <a:r>
              <a:rPr lang="en-US" sz="1400" dirty="0">
                <a:solidFill>
                  <a:srgbClr val="FF0000"/>
                </a:solidFill>
              </a:rPr>
              <a:t> .csv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F6624E-CB26-BD30-02A6-4C8F81BA7A25}"/>
              </a:ext>
            </a:extLst>
          </p:cNvPr>
          <p:cNvSpPr txBox="1"/>
          <p:nvPr/>
        </p:nvSpPr>
        <p:spPr>
          <a:xfrm>
            <a:off x="7422463" y="2298213"/>
            <a:ext cx="368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Define as </a:t>
            </a:r>
            <a:r>
              <a:rPr lang="en-US" sz="1400" dirty="0" err="1">
                <a:solidFill>
                  <a:srgbClr val="FF0000"/>
                </a:solidFill>
              </a:rPr>
              <a:t>colunas</a:t>
            </a:r>
            <a:r>
              <a:rPr lang="en-US" sz="1400" dirty="0">
                <a:solidFill>
                  <a:srgbClr val="FF0000"/>
                </a:solidFill>
              </a:rPr>
              <a:t> a </a:t>
            </a:r>
            <a:r>
              <a:rPr lang="en-US" sz="1400" dirty="0" err="1">
                <a:solidFill>
                  <a:srgbClr val="FF0000"/>
                </a:solidFill>
              </a:rPr>
              <a:t>mostrar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223123-2E2C-5EC4-41DD-23B50F331D38}"/>
              </a:ext>
            </a:extLst>
          </p:cNvPr>
          <p:cNvSpPr txBox="1"/>
          <p:nvPr/>
        </p:nvSpPr>
        <p:spPr>
          <a:xfrm>
            <a:off x="6601527" y="2542768"/>
            <a:ext cx="368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FF0000"/>
                </a:solidFill>
              </a:rPr>
              <a:t>Opcoes de paginacao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27A07F-5FB2-70CE-F8C1-B83591CDD34A}"/>
              </a:ext>
            </a:extLst>
          </p:cNvPr>
          <p:cNvSpPr/>
          <p:nvPr/>
        </p:nvSpPr>
        <p:spPr>
          <a:xfrm>
            <a:off x="7673220" y="1356707"/>
            <a:ext cx="2546763" cy="165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1DAB2-47F8-E0CE-799E-9199CA731234}"/>
              </a:ext>
            </a:extLst>
          </p:cNvPr>
          <p:cNvSpPr txBox="1"/>
          <p:nvPr/>
        </p:nvSpPr>
        <p:spPr>
          <a:xfrm>
            <a:off x="7978625" y="1657537"/>
            <a:ext cx="368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Motor de </a:t>
            </a:r>
            <a:r>
              <a:rPr lang="en-US" sz="1400" dirty="0" err="1">
                <a:solidFill>
                  <a:srgbClr val="FF0000"/>
                </a:solidFill>
              </a:rPr>
              <a:t>busca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DBFFF-60F1-26E0-946A-E7A51D745DCF}"/>
              </a:ext>
            </a:extLst>
          </p:cNvPr>
          <p:cNvCxnSpPr>
            <a:cxnSpLocks/>
          </p:cNvCxnSpPr>
          <p:nvPr/>
        </p:nvCxnSpPr>
        <p:spPr>
          <a:xfrm flipH="1">
            <a:off x="8793018" y="1531016"/>
            <a:ext cx="470999" cy="168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0E2C59F-5130-55A0-655C-C9031782FC3D}"/>
              </a:ext>
            </a:extLst>
          </p:cNvPr>
          <p:cNvSpPr/>
          <p:nvPr/>
        </p:nvSpPr>
        <p:spPr>
          <a:xfrm>
            <a:off x="1171103" y="2893000"/>
            <a:ext cx="9280573" cy="3378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D08DA-1E77-D908-0F69-13F4CAEA910B}"/>
              </a:ext>
            </a:extLst>
          </p:cNvPr>
          <p:cNvCxnSpPr>
            <a:cxnSpLocks/>
          </p:cNvCxnSpPr>
          <p:nvPr/>
        </p:nvCxnSpPr>
        <p:spPr>
          <a:xfrm>
            <a:off x="10455254" y="4270860"/>
            <a:ext cx="2680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D7AB5F-E8F1-5458-4652-EB435882413B}"/>
              </a:ext>
            </a:extLst>
          </p:cNvPr>
          <p:cNvSpPr txBox="1"/>
          <p:nvPr/>
        </p:nvSpPr>
        <p:spPr>
          <a:xfrm>
            <a:off x="10686473" y="4098122"/>
            <a:ext cx="79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Registos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A4917-19DC-66E2-86C0-BF91B21C0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3" y="1248075"/>
            <a:ext cx="10104819" cy="4166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95900" y="451575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– API Call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E8A4E-C30C-A0AA-043E-976A10F49140}"/>
              </a:ext>
            </a:extLst>
          </p:cNvPr>
          <p:cNvSpPr/>
          <p:nvPr/>
        </p:nvSpPr>
        <p:spPr>
          <a:xfrm>
            <a:off x="831613" y="3016980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02D983-8A00-3480-24DE-8D540309C472}"/>
              </a:ext>
            </a:extLst>
          </p:cNvPr>
          <p:cNvSpPr/>
          <p:nvPr/>
        </p:nvSpPr>
        <p:spPr>
          <a:xfrm>
            <a:off x="7098098" y="3131235"/>
            <a:ext cx="3754725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6D872-5EA9-705B-58D9-CD5DCFF959E6}"/>
              </a:ext>
            </a:extLst>
          </p:cNvPr>
          <p:cNvSpPr/>
          <p:nvPr/>
        </p:nvSpPr>
        <p:spPr>
          <a:xfrm>
            <a:off x="7072214" y="4535819"/>
            <a:ext cx="3821488" cy="339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0A954B-E504-16B7-E1DE-B9C954BAAEFB}"/>
              </a:ext>
            </a:extLst>
          </p:cNvPr>
          <p:cNvGrpSpPr/>
          <p:nvPr/>
        </p:nvGrpSpPr>
        <p:grpSpPr>
          <a:xfrm>
            <a:off x="8508826" y="3284441"/>
            <a:ext cx="4122195" cy="343267"/>
            <a:chOff x="8289018" y="2955128"/>
            <a:chExt cx="4122195" cy="34326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1A8A7D0-5B15-ECF0-5612-8C749DDED233}"/>
                </a:ext>
              </a:extLst>
            </p:cNvPr>
            <p:cNvCxnSpPr>
              <a:cxnSpLocks/>
            </p:cNvCxnSpPr>
            <p:nvPr/>
          </p:nvCxnSpPr>
          <p:spPr>
            <a:xfrm>
              <a:off x="8289018" y="2955128"/>
              <a:ext cx="442546" cy="1445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93312-0A8A-3AC0-FDB0-D83887B9B3D1}"/>
                </a:ext>
              </a:extLst>
            </p:cNvPr>
            <p:cNvSpPr txBox="1"/>
            <p:nvPr/>
          </p:nvSpPr>
          <p:spPr>
            <a:xfrm>
              <a:off x="8656487" y="2990618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Url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5C33F8-F56A-255B-07C6-6AE77FE01D76}"/>
              </a:ext>
            </a:extLst>
          </p:cNvPr>
          <p:cNvGrpSpPr/>
          <p:nvPr/>
        </p:nvGrpSpPr>
        <p:grpSpPr>
          <a:xfrm>
            <a:off x="8409399" y="4875353"/>
            <a:ext cx="3754726" cy="539114"/>
            <a:chOff x="7747045" y="2301905"/>
            <a:chExt cx="3754726" cy="53911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13DF03F-B483-F891-6995-3B0F2EF28CD8}"/>
                </a:ext>
              </a:extLst>
            </p:cNvPr>
            <p:cNvCxnSpPr>
              <a:cxnSpLocks/>
            </p:cNvCxnSpPr>
            <p:nvPr/>
          </p:nvCxnSpPr>
          <p:spPr>
            <a:xfrm>
              <a:off x="8289018" y="2301905"/>
              <a:ext cx="0" cy="3084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FCFB97-6032-CC71-B315-688F6F54C556}"/>
                </a:ext>
              </a:extLst>
            </p:cNvPr>
            <p:cNvSpPr txBox="1"/>
            <p:nvPr/>
          </p:nvSpPr>
          <p:spPr>
            <a:xfrm>
              <a:off x="7747045" y="2533242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Argumentos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A5B5340-482E-5D7D-DA87-FB8B0DDC9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127" y="2116531"/>
            <a:ext cx="525475" cy="5668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C1D6B-1577-37BC-3C5A-9FD5DDB33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127" y="2968251"/>
            <a:ext cx="521491" cy="101113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B40388-CCC4-837A-0F2B-67A030B7F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575" y="4249441"/>
            <a:ext cx="939594" cy="101113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C0D384-8260-52DD-AD10-0E30362E7955}"/>
              </a:ext>
            </a:extLst>
          </p:cNvPr>
          <p:cNvCxnSpPr>
            <a:cxnSpLocks/>
          </p:cNvCxnSpPr>
          <p:nvPr/>
        </p:nvCxnSpPr>
        <p:spPr>
          <a:xfrm>
            <a:off x="6669001" y="2402060"/>
            <a:ext cx="436129" cy="1066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669915-007E-4DF9-3A7F-2C3DAC53852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653618" y="3473819"/>
            <a:ext cx="444480" cy="190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C31DA4-9D52-E404-42A8-7839B0B6508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29169" y="3874868"/>
            <a:ext cx="3075961" cy="880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9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A4917-19DC-66E2-86C0-BF91B21C0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3" y="1246968"/>
            <a:ext cx="10104819" cy="4166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95900" y="451575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– API Call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E8A4E-C30C-A0AA-043E-976A10F49140}"/>
              </a:ext>
            </a:extLst>
          </p:cNvPr>
          <p:cNvSpPr/>
          <p:nvPr/>
        </p:nvSpPr>
        <p:spPr>
          <a:xfrm>
            <a:off x="831613" y="3016980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FDB041-2FB7-D421-4115-50949CBDE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928" y="1623273"/>
            <a:ext cx="3976050" cy="41663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70250A9-46FA-CD51-D130-0DDF9D9C1F56}"/>
              </a:ext>
            </a:extLst>
          </p:cNvPr>
          <p:cNvSpPr/>
          <p:nvPr/>
        </p:nvSpPr>
        <p:spPr>
          <a:xfrm>
            <a:off x="7068956" y="2135339"/>
            <a:ext cx="3775994" cy="565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A16EC-E744-6CDF-652E-CBF9C02547A4}"/>
              </a:ext>
            </a:extLst>
          </p:cNvPr>
          <p:cNvSpPr/>
          <p:nvPr/>
        </p:nvSpPr>
        <p:spPr>
          <a:xfrm>
            <a:off x="7068956" y="3170186"/>
            <a:ext cx="3775994" cy="987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CEBEA3-5101-9FE4-F220-EE8E1ABCB745}"/>
              </a:ext>
            </a:extLst>
          </p:cNvPr>
          <p:cNvGrpSpPr/>
          <p:nvPr/>
        </p:nvGrpSpPr>
        <p:grpSpPr>
          <a:xfrm>
            <a:off x="8581785" y="2700471"/>
            <a:ext cx="4107221" cy="334895"/>
            <a:chOff x="7936523" y="2429375"/>
            <a:chExt cx="4107221" cy="33489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9B1D6F-CC9A-DB52-14BC-DA22917C92CC}"/>
                </a:ext>
              </a:extLst>
            </p:cNvPr>
            <p:cNvCxnSpPr>
              <a:cxnSpLocks/>
            </p:cNvCxnSpPr>
            <p:nvPr/>
          </p:nvCxnSpPr>
          <p:spPr>
            <a:xfrm>
              <a:off x="7936523" y="2429375"/>
              <a:ext cx="352495" cy="1810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B314C1-5E58-39A4-EAC3-D260CAE9D34C}"/>
                </a:ext>
              </a:extLst>
            </p:cNvPr>
            <p:cNvSpPr txBox="1"/>
            <p:nvPr/>
          </p:nvSpPr>
          <p:spPr>
            <a:xfrm>
              <a:off x="8289018" y="2456493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Argumentos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Cabecalho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19A0A0-97B7-13E7-FB2E-57F1460B454A}"/>
              </a:ext>
            </a:extLst>
          </p:cNvPr>
          <p:cNvGrpSpPr/>
          <p:nvPr/>
        </p:nvGrpSpPr>
        <p:grpSpPr>
          <a:xfrm>
            <a:off x="8791339" y="4162752"/>
            <a:ext cx="4107221" cy="334895"/>
            <a:chOff x="7936523" y="2429375"/>
            <a:chExt cx="4107221" cy="33489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4986363-F64D-9124-94E5-71EA7A6F749E}"/>
                </a:ext>
              </a:extLst>
            </p:cNvPr>
            <p:cNvCxnSpPr>
              <a:cxnSpLocks/>
            </p:cNvCxnSpPr>
            <p:nvPr/>
          </p:nvCxnSpPr>
          <p:spPr>
            <a:xfrm>
              <a:off x="7936523" y="2429375"/>
              <a:ext cx="352495" cy="1810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DE707-A266-7D6F-0C85-11F114190E9E}"/>
                </a:ext>
              </a:extLst>
            </p:cNvPr>
            <p:cNvSpPr txBox="1"/>
            <p:nvPr/>
          </p:nvSpPr>
          <p:spPr>
            <a:xfrm>
              <a:off x="8289018" y="2456493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Argumentos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Resposta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8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95900" y="451575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– Patch API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761BE-26F6-85D3-2677-4E43EBD0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27" y="1514763"/>
            <a:ext cx="3883253" cy="46505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CC9A650-E377-F17D-1D45-6BCFFC308C97}"/>
              </a:ext>
            </a:extLst>
          </p:cNvPr>
          <p:cNvGrpSpPr/>
          <p:nvPr/>
        </p:nvGrpSpPr>
        <p:grpSpPr>
          <a:xfrm>
            <a:off x="1461306" y="1940566"/>
            <a:ext cx="7753940" cy="1407044"/>
            <a:chOff x="966662" y="1016327"/>
            <a:chExt cx="7753940" cy="14070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964B43-CD55-40EA-81D0-24BB2394FD0F}"/>
                </a:ext>
              </a:extLst>
            </p:cNvPr>
            <p:cNvSpPr/>
            <p:nvPr/>
          </p:nvSpPr>
          <p:spPr>
            <a:xfrm>
              <a:off x="966662" y="2336210"/>
              <a:ext cx="367494" cy="871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7F72CB-AF9B-9C19-48F6-4522BDA6E704}"/>
                </a:ext>
              </a:extLst>
            </p:cNvPr>
            <p:cNvCxnSpPr>
              <a:cxnSpLocks/>
              <a:stCxn id="17" idx="3"/>
              <a:endCxn id="19" idx="2"/>
            </p:cNvCxnSpPr>
            <p:nvPr/>
          </p:nvCxnSpPr>
          <p:spPr>
            <a:xfrm flipV="1">
              <a:off x="1334156" y="1324104"/>
              <a:ext cx="5311256" cy="10556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3EFBB7-C9E9-590B-9216-CA44869BB59E}"/>
                </a:ext>
              </a:extLst>
            </p:cNvPr>
            <p:cNvSpPr txBox="1"/>
            <p:nvPr/>
          </p:nvSpPr>
          <p:spPr>
            <a:xfrm>
              <a:off x="4570222" y="1016327"/>
              <a:ext cx="4150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Formato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normalmente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usado</a:t>
              </a:r>
              <a:r>
                <a:rPr lang="en-US" sz="1400" dirty="0">
                  <a:solidFill>
                    <a:srgbClr val="FF0000"/>
                  </a:solidFill>
                </a:rPr>
                <a:t> para </a:t>
              </a:r>
              <a:r>
                <a:rPr lang="en-US" sz="1400" dirty="0" err="1">
                  <a:solidFill>
                    <a:srgbClr val="FF0000"/>
                  </a:solidFill>
                </a:rPr>
                <a:t>operacoes</a:t>
              </a:r>
              <a:r>
                <a:rPr lang="en-US" sz="1400" dirty="0">
                  <a:solidFill>
                    <a:srgbClr val="FF0000"/>
                  </a:solidFill>
                </a:rPr>
                <a:t> de Patch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C72E303-A1FA-9195-F8FA-ACC1956FBBC5}"/>
              </a:ext>
            </a:extLst>
          </p:cNvPr>
          <p:cNvSpPr/>
          <p:nvPr/>
        </p:nvSpPr>
        <p:spPr>
          <a:xfrm>
            <a:off x="1277559" y="4221020"/>
            <a:ext cx="1835096" cy="443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E6171E-91CA-67F7-A8CA-A37DCD560C7C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112655" y="3248617"/>
            <a:ext cx="2446992" cy="1186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9EA211-C4B7-85F5-BF5D-DAC4134B6025}"/>
              </a:ext>
            </a:extLst>
          </p:cNvPr>
          <p:cNvSpPr txBox="1"/>
          <p:nvPr/>
        </p:nvSpPr>
        <p:spPr>
          <a:xfrm>
            <a:off x="5559647" y="2771563"/>
            <a:ext cx="415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Formato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usado</a:t>
            </a:r>
            <a:r>
              <a:rPr lang="en-US" sz="1400" dirty="0">
                <a:solidFill>
                  <a:srgbClr val="FF0000"/>
                </a:solidFill>
              </a:rPr>
              <a:t> para </a:t>
            </a:r>
            <a:r>
              <a:rPr lang="en-US" sz="1400" dirty="0" err="1">
                <a:solidFill>
                  <a:srgbClr val="FF0000"/>
                </a:solidFill>
              </a:rPr>
              <a:t>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argumentos</a:t>
            </a:r>
            <a:r>
              <a:rPr lang="en-US" sz="1400" dirty="0">
                <a:solidFill>
                  <a:srgbClr val="FF0000"/>
                </a:solidFill>
              </a:rPr>
              <a:t> do body: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“op” : ”ADD”,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“path” : “/</a:t>
            </a:r>
            <a:r>
              <a:rPr lang="en-US" sz="1400" dirty="0" err="1">
                <a:solidFill>
                  <a:srgbClr val="FF0000"/>
                </a:solidFill>
              </a:rPr>
              <a:t>fieldSet</a:t>
            </a:r>
            <a:r>
              <a:rPr lang="en-US" sz="1400" dirty="0">
                <a:solidFill>
                  <a:srgbClr val="FF0000"/>
                </a:solidFill>
              </a:rPr>
              <a:t>/field”,</a:t>
            </a:r>
          </a:p>
          <a:p>
            <a:r>
              <a:rPr lang="en-US" sz="1400" dirty="0">
                <a:solidFill>
                  <a:srgbClr val="FF0000"/>
                </a:solidFill>
              </a:rPr>
              <a:t>“value” : {{value}}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8C7045-BEC4-092F-B817-5D80733F5498}"/>
              </a:ext>
            </a:extLst>
          </p:cNvPr>
          <p:cNvGrpSpPr/>
          <p:nvPr/>
        </p:nvGrpSpPr>
        <p:grpSpPr>
          <a:xfrm>
            <a:off x="1801089" y="1417346"/>
            <a:ext cx="8076118" cy="1713567"/>
            <a:chOff x="920479" y="737512"/>
            <a:chExt cx="6965208" cy="171356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D1BE7D-C7EB-517F-2B61-974EACC396E0}"/>
                </a:ext>
              </a:extLst>
            </p:cNvPr>
            <p:cNvSpPr/>
            <p:nvPr/>
          </p:nvSpPr>
          <p:spPr>
            <a:xfrm>
              <a:off x="920479" y="2314576"/>
              <a:ext cx="450621" cy="1365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9E3CA8C-E653-2549-C5C3-A4842CEADBF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1371100" y="894409"/>
              <a:ext cx="2364208" cy="14884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3A6D93-3D6E-9DAD-AD98-107A649619CB}"/>
                </a:ext>
              </a:extLst>
            </p:cNvPr>
            <p:cNvSpPr txBox="1"/>
            <p:nvPr/>
          </p:nvSpPr>
          <p:spPr>
            <a:xfrm>
              <a:off x="3735307" y="737512"/>
              <a:ext cx="41503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Ao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utilizar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variaveis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dinamicas</a:t>
              </a:r>
              <a:r>
                <a:rPr lang="en-US" sz="1400" dirty="0">
                  <a:solidFill>
                    <a:srgbClr val="FF0000"/>
                  </a:solidFill>
                </a:rPr>
                <a:t> no URL , </a:t>
              </a:r>
              <a:r>
                <a:rPr lang="en-US" sz="1400" dirty="0" err="1">
                  <a:solidFill>
                    <a:srgbClr val="FF0000"/>
                  </a:solidFill>
                </a:rPr>
                <a:t>temos</a:t>
              </a:r>
              <a:r>
                <a:rPr lang="en-US" sz="1400" dirty="0">
                  <a:solidFill>
                    <a:srgbClr val="FF0000"/>
                  </a:solidFill>
                </a:rPr>
                <a:t> de usar “{{“ e “}}”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B307405-48D3-BC8F-2A3C-8EE3F25CF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34471"/>
            <a:ext cx="4223393" cy="8458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731816-15E7-4C2A-C4DB-5C9B7CD67905}"/>
              </a:ext>
            </a:extLst>
          </p:cNvPr>
          <p:cNvSpPr txBox="1"/>
          <p:nvPr/>
        </p:nvSpPr>
        <p:spPr>
          <a:xfrm>
            <a:off x="6096000" y="5312024"/>
            <a:ext cx="415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Ao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usarmos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operacoes</a:t>
            </a:r>
            <a:r>
              <a:rPr lang="en-US" sz="1400" dirty="0">
                <a:solidFill>
                  <a:srgbClr val="FF0000"/>
                </a:solidFill>
              </a:rPr>
              <a:t> de Patch </a:t>
            </a:r>
            <a:r>
              <a:rPr lang="en-US" sz="1400" dirty="0" err="1">
                <a:solidFill>
                  <a:srgbClr val="FF0000"/>
                </a:solidFill>
              </a:rPr>
              <a:t>temos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acrescentar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condicao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elemento</a:t>
            </a:r>
            <a:r>
              <a:rPr lang="en-US" sz="1400" dirty="0">
                <a:solidFill>
                  <a:srgbClr val="FF0000"/>
                </a:solidFill>
              </a:rPr>
              <a:t> “condition” </a:t>
            </a:r>
            <a:r>
              <a:rPr lang="en-US" sz="1400" dirty="0" err="1">
                <a:solidFill>
                  <a:srgbClr val="FF0000"/>
                </a:solidFill>
              </a:rPr>
              <a:t>associado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7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95900" y="451575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– Patch API Call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8B0BE-2D8E-88A8-CAC1-30A71AE4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36" y="1454671"/>
            <a:ext cx="4408120" cy="39726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26135E-442B-4AAD-A9F6-1ECB8A672287}"/>
              </a:ext>
            </a:extLst>
          </p:cNvPr>
          <p:cNvSpPr txBox="1"/>
          <p:nvPr/>
        </p:nvSpPr>
        <p:spPr>
          <a:xfrm>
            <a:off x="6096000" y="1454671"/>
            <a:ext cx="48123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Existem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casos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em</a:t>
            </a:r>
            <a:r>
              <a:rPr lang="en-US" sz="1400" dirty="0">
                <a:solidFill>
                  <a:srgbClr val="FF0000"/>
                </a:solidFill>
              </a:rPr>
              <a:t> que para </a:t>
            </a:r>
            <a:r>
              <a:rPr lang="en-US" sz="1400" dirty="0" err="1">
                <a:solidFill>
                  <a:srgbClr val="FF0000"/>
                </a:solidFill>
              </a:rPr>
              <a:t>alterar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estado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alguns</a:t>
            </a:r>
            <a:r>
              <a:rPr lang="en-US" sz="1400" dirty="0">
                <a:solidFill>
                  <a:srgbClr val="FF0000"/>
                </a:solidFill>
              </a:rPr>
              <a:t> fields de </a:t>
            </a:r>
            <a:r>
              <a:rPr lang="en-US" sz="1400" dirty="0" err="1">
                <a:solidFill>
                  <a:srgbClr val="FF0000"/>
                </a:solidFill>
              </a:rPr>
              <a:t>certos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objectos</a:t>
            </a:r>
            <a:r>
              <a:rPr lang="en-US" sz="1400" dirty="0">
                <a:solidFill>
                  <a:srgbClr val="FF0000"/>
                </a:solidFill>
              </a:rPr>
              <a:t>, o patch </a:t>
            </a:r>
            <a:r>
              <a:rPr lang="en-US" sz="1400" dirty="0" err="1">
                <a:solidFill>
                  <a:srgbClr val="FF0000"/>
                </a:solidFill>
              </a:rPr>
              <a:t>nao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chega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Para </a:t>
            </a:r>
            <a:r>
              <a:rPr lang="en-US" sz="1400" dirty="0" err="1">
                <a:solidFill>
                  <a:srgbClr val="FF0000"/>
                </a:solidFill>
              </a:rPr>
              <a:t>isso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existem</a:t>
            </a:r>
            <a:r>
              <a:rPr lang="en-US" sz="1400" dirty="0">
                <a:solidFill>
                  <a:srgbClr val="FF0000"/>
                </a:solidFill>
              </a:rPr>
              <a:t> outro </a:t>
            </a:r>
            <a:r>
              <a:rPr lang="en-US" sz="1400" dirty="0" err="1">
                <a:solidFill>
                  <a:srgbClr val="FF0000"/>
                </a:solidFill>
              </a:rPr>
              <a:t>tipo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chamadas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como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demonstrado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imagem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lado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Para </a:t>
            </a:r>
            <a:r>
              <a:rPr lang="en-US" sz="1400" dirty="0" err="1">
                <a:solidFill>
                  <a:srgbClr val="FF0000"/>
                </a:solidFill>
              </a:rPr>
              <a:t>mais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informacoes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sobre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tipo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chamadas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podemos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consultar</a:t>
            </a:r>
            <a:r>
              <a:rPr lang="en-US" sz="1400" dirty="0">
                <a:solidFill>
                  <a:srgbClr val="FF0000"/>
                </a:solidFill>
              </a:rPr>
              <a:t> o site de </a:t>
            </a:r>
            <a:r>
              <a:rPr lang="en-US" sz="1400" dirty="0" err="1">
                <a:solidFill>
                  <a:srgbClr val="FF0000"/>
                </a:solidFill>
              </a:rPr>
              <a:t>apoio</a:t>
            </a:r>
            <a:r>
              <a:rPr lang="en-US" sz="1400" dirty="0">
                <a:solidFill>
                  <a:srgbClr val="FF0000"/>
                </a:solidFill>
              </a:rPr>
              <a:t> da Mambu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fr-FR" sz="1400" dirty="0" err="1">
                <a:hlinkClick r:id="rId4"/>
              </a:rPr>
              <a:t>Deposit</a:t>
            </a:r>
            <a:r>
              <a:rPr lang="fr-FR" sz="1400" dirty="0">
                <a:hlinkClick r:id="rId4"/>
              </a:rPr>
              <a:t> Transactions – </a:t>
            </a:r>
            <a:r>
              <a:rPr lang="fr-FR" sz="1400" dirty="0" err="1">
                <a:hlinkClick r:id="rId4"/>
              </a:rPr>
              <a:t>Mambu</a:t>
            </a:r>
            <a:r>
              <a:rPr lang="fr-FR" sz="1400" dirty="0">
                <a:hlinkClick r:id="rId4"/>
              </a:rPr>
              <a:t> API v2 Reference Page</a:t>
            </a:r>
            <a:endParaRPr lang="fr-FR" sz="1400" dirty="0"/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ou </a:t>
            </a: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en-US" sz="1400" dirty="0">
                <a:hlinkClick r:id="rId5"/>
              </a:rPr>
              <a:t>Mambu APIs</a:t>
            </a:r>
            <a:r>
              <a:rPr lang="en-US" sz="1400" dirty="0"/>
              <a:t>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My</a:t>
            </a:r>
            <a:r>
              <a:rPr lang="fr-FR" sz="1400" dirty="0">
                <a:solidFill>
                  <a:srgbClr val="FF0000"/>
                </a:solidFill>
              </a:rPr>
              <a:t> best Helper)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11C17D-6840-1242-98E8-E784843506EA}"/>
              </a:ext>
            </a:extLst>
          </p:cNvPr>
          <p:cNvSpPr/>
          <p:nvPr/>
        </p:nvSpPr>
        <p:spPr>
          <a:xfrm>
            <a:off x="1674951" y="3653555"/>
            <a:ext cx="367494" cy="98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2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D55313-EDE6-ADCE-0E81-197682617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2" y="1233731"/>
            <a:ext cx="10104820" cy="4153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95900" y="451575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– Call Process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E8A4E-C30C-A0AA-043E-976A10F49140}"/>
              </a:ext>
            </a:extLst>
          </p:cNvPr>
          <p:cNvSpPr/>
          <p:nvPr/>
        </p:nvSpPr>
        <p:spPr>
          <a:xfrm>
            <a:off x="831611" y="3420454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250A9-46FA-CD51-D130-0DDF9D9C1F56}"/>
              </a:ext>
            </a:extLst>
          </p:cNvPr>
          <p:cNvSpPr/>
          <p:nvPr/>
        </p:nvSpPr>
        <p:spPr>
          <a:xfrm>
            <a:off x="7114697" y="3248571"/>
            <a:ext cx="3730253" cy="171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A16EC-E744-6CDF-652E-CBF9C02547A4}"/>
              </a:ext>
            </a:extLst>
          </p:cNvPr>
          <p:cNvSpPr/>
          <p:nvPr/>
        </p:nvSpPr>
        <p:spPr>
          <a:xfrm>
            <a:off x="7068956" y="3666146"/>
            <a:ext cx="3775994" cy="491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CEBEA3-5101-9FE4-F220-EE8E1ABCB745}"/>
              </a:ext>
            </a:extLst>
          </p:cNvPr>
          <p:cNvGrpSpPr/>
          <p:nvPr/>
        </p:nvGrpSpPr>
        <p:grpSpPr>
          <a:xfrm>
            <a:off x="8096793" y="2608048"/>
            <a:ext cx="3754726" cy="652205"/>
            <a:chOff x="7451531" y="2336952"/>
            <a:chExt cx="3754726" cy="65220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9B1D6F-CC9A-DB52-14BC-DA22917C9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8899" y="2610381"/>
              <a:ext cx="320119" cy="3787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B314C1-5E58-39A4-EAC3-D260CAE9D34C}"/>
                </a:ext>
              </a:extLst>
            </p:cNvPr>
            <p:cNvSpPr txBox="1"/>
            <p:nvPr/>
          </p:nvSpPr>
          <p:spPr>
            <a:xfrm>
              <a:off x="7451531" y="2336952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Id </a:t>
              </a:r>
              <a:r>
                <a:rPr lang="en-US" sz="1400" dirty="0" err="1">
                  <a:solidFill>
                    <a:srgbClr val="FF0000"/>
                  </a:solidFill>
                </a:rPr>
                <a:t>ou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nome</a:t>
              </a:r>
              <a:r>
                <a:rPr lang="en-US" sz="1400" dirty="0">
                  <a:solidFill>
                    <a:srgbClr val="FF0000"/>
                  </a:solidFill>
                </a:rPr>
                <a:t> do </a:t>
              </a:r>
              <a:r>
                <a:rPr lang="en-US" sz="1400" dirty="0" err="1">
                  <a:solidFill>
                    <a:srgbClr val="FF0000"/>
                  </a:solidFill>
                </a:rPr>
                <a:t>processo</a:t>
              </a:r>
              <a:r>
                <a:rPr lang="en-US" sz="1400" dirty="0">
                  <a:solidFill>
                    <a:srgbClr val="FF0000"/>
                  </a:solidFill>
                </a:rPr>
                <a:t> a </a:t>
              </a:r>
              <a:r>
                <a:rPr lang="en-US" sz="1400" dirty="0" err="1">
                  <a:solidFill>
                    <a:srgbClr val="FF0000"/>
                  </a:solidFill>
                </a:rPr>
                <a:t>comunicar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19A0A0-97B7-13E7-FB2E-57F1460B454A}"/>
              </a:ext>
            </a:extLst>
          </p:cNvPr>
          <p:cNvGrpSpPr/>
          <p:nvPr/>
        </p:nvGrpSpPr>
        <p:grpSpPr>
          <a:xfrm>
            <a:off x="8910980" y="4162752"/>
            <a:ext cx="4107221" cy="334895"/>
            <a:chOff x="7936523" y="2429375"/>
            <a:chExt cx="4107221" cy="33489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4986363-F64D-9124-94E5-71EA7A6F749E}"/>
                </a:ext>
              </a:extLst>
            </p:cNvPr>
            <p:cNvCxnSpPr>
              <a:cxnSpLocks/>
            </p:cNvCxnSpPr>
            <p:nvPr/>
          </p:nvCxnSpPr>
          <p:spPr>
            <a:xfrm>
              <a:off x="7936523" y="2429375"/>
              <a:ext cx="352495" cy="1810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DE707-A266-7D6F-0C85-11F114190E9E}"/>
                </a:ext>
              </a:extLst>
            </p:cNvPr>
            <p:cNvSpPr txBox="1"/>
            <p:nvPr/>
          </p:nvSpPr>
          <p:spPr>
            <a:xfrm>
              <a:off x="8289018" y="2456493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Argumentos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71777BE-974E-83EF-36E6-C7382A4A28CF}"/>
              </a:ext>
            </a:extLst>
          </p:cNvPr>
          <p:cNvSpPr/>
          <p:nvPr/>
        </p:nvSpPr>
        <p:spPr>
          <a:xfrm>
            <a:off x="6974612" y="1616210"/>
            <a:ext cx="3961819" cy="3771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B7D3E8-B42D-B7E8-D06D-FA6CCF00AF3A}"/>
              </a:ext>
            </a:extLst>
          </p:cNvPr>
          <p:cNvGrpSpPr/>
          <p:nvPr/>
        </p:nvGrpSpPr>
        <p:grpSpPr>
          <a:xfrm>
            <a:off x="3837062" y="5385259"/>
            <a:ext cx="7303776" cy="673015"/>
            <a:chOff x="4308269" y="2429375"/>
            <a:chExt cx="7303776" cy="6730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27128A-6FF9-8A34-C223-AC14969C26E8}"/>
                </a:ext>
              </a:extLst>
            </p:cNvPr>
            <p:cNvCxnSpPr>
              <a:cxnSpLocks/>
            </p:cNvCxnSpPr>
            <p:nvPr/>
          </p:nvCxnSpPr>
          <p:spPr>
            <a:xfrm>
              <a:off x="7936523" y="2429375"/>
              <a:ext cx="352495" cy="1810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A7DD72-5F89-E6BB-8F11-AB64F25A5618}"/>
                </a:ext>
              </a:extLst>
            </p:cNvPr>
            <p:cNvSpPr txBox="1"/>
            <p:nvPr/>
          </p:nvSpPr>
          <p:spPr>
            <a:xfrm>
              <a:off x="4308269" y="2579170"/>
              <a:ext cx="7303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Forma de </a:t>
              </a:r>
              <a:r>
                <a:rPr lang="en-US" sz="1400" dirty="0" err="1">
                  <a:solidFill>
                    <a:srgbClr val="FF0000"/>
                  </a:solidFill>
                </a:rPr>
                <a:t>comunicar</a:t>
              </a:r>
              <a:r>
                <a:rPr lang="en-US" sz="1400" dirty="0">
                  <a:solidFill>
                    <a:srgbClr val="FF0000"/>
                  </a:solidFill>
                </a:rPr>
                <a:t> com outros </a:t>
              </a:r>
              <a:r>
                <a:rPr lang="en-US" sz="1400" dirty="0" err="1">
                  <a:solidFill>
                    <a:srgbClr val="FF0000"/>
                  </a:solidFill>
                </a:rPr>
                <a:t>processos</a:t>
              </a:r>
              <a:r>
                <a:rPr lang="en-US" sz="1400" dirty="0">
                  <a:solidFill>
                    <a:srgbClr val="FF0000"/>
                  </a:solidFill>
                </a:rPr>
                <a:t> de forma </a:t>
              </a:r>
              <a:r>
                <a:rPr lang="en-US" sz="1400" dirty="0" err="1">
                  <a:solidFill>
                    <a:srgbClr val="FF0000"/>
                  </a:solidFill>
                </a:rPr>
                <a:t>sincrona</a:t>
              </a:r>
              <a:r>
                <a:rPr lang="en-US" sz="1400" dirty="0">
                  <a:solidFill>
                    <a:srgbClr val="FF0000"/>
                  </a:solidFill>
                </a:rPr>
                <a:t>. So </a:t>
              </a:r>
              <a:r>
                <a:rPr lang="en-US" sz="1400" dirty="0" err="1">
                  <a:solidFill>
                    <a:srgbClr val="FF0000"/>
                  </a:solidFill>
                </a:rPr>
                <a:t>avanca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depois</a:t>
              </a:r>
              <a:r>
                <a:rPr lang="en-US" sz="1400" dirty="0">
                  <a:solidFill>
                    <a:srgbClr val="FF0000"/>
                  </a:solidFill>
                </a:rPr>
                <a:t> do </a:t>
              </a:r>
              <a:r>
                <a:rPr lang="en-US" sz="1400" dirty="0" err="1">
                  <a:solidFill>
                    <a:srgbClr val="FF0000"/>
                  </a:solidFill>
                </a:rPr>
                <a:t>processo</a:t>
              </a:r>
              <a:r>
                <a:rPr lang="en-US" sz="1400" dirty="0">
                  <a:solidFill>
                    <a:srgbClr val="FF0000"/>
                  </a:solidFill>
                </a:rPr>
                <a:t> com que </a:t>
              </a:r>
              <a:r>
                <a:rPr lang="en-US" sz="1400" dirty="0" err="1">
                  <a:solidFill>
                    <a:srgbClr val="FF0000"/>
                  </a:solidFill>
                </a:rPr>
                <a:t>esta</a:t>
              </a:r>
              <a:r>
                <a:rPr lang="en-US" sz="1400" dirty="0">
                  <a:solidFill>
                    <a:srgbClr val="FF0000"/>
                  </a:solidFill>
                </a:rPr>
                <a:t> a </a:t>
              </a:r>
              <a:r>
                <a:rPr lang="en-US" sz="1400" dirty="0" err="1">
                  <a:solidFill>
                    <a:srgbClr val="FF0000"/>
                  </a:solidFill>
                </a:rPr>
                <a:t>comunicar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devolver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uma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resposta</a:t>
              </a:r>
              <a:r>
                <a:rPr lang="en-US" sz="1400" dirty="0">
                  <a:solidFill>
                    <a:srgbClr val="FF0000"/>
                  </a:solidFill>
                </a:rPr>
                <a:t> com um </a:t>
              </a:r>
              <a:r>
                <a:rPr lang="en-US" sz="1400" dirty="0" err="1">
                  <a:solidFill>
                    <a:srgbClr val="FF0000"/>
                  </a:solidFill>
                </a:rPr>
                <a:t>componente</a:t>
              </a:r>
              <a:r>
                <a:rPr lang="en-US" sz="1400" dirty="0">
                  <a:solidFill>
                    <a:srgbClr val="FF0000"/>
                  </a:solidFill>
                </a:rPr>
                <a:t> do </a:t>
              </a:r>
              <a:r>
                <a:rPr lang="en-US" sz="1400" dirty="0" err="1">
                  <a:solidFill>
                    <a:srgbClr val="FF0000"/>
                  </a:solidFill>
                </a:rPr>
                <a:t>tipo</a:t>
              </a:r>
              <a:r>
                <a:rPr lang="en-US" sz="1400" dirty="0">
                  <a:solidFill>
                    <a:srgbClr val="FF0000"/>
                  </a:solidFill>
                </a:rPr>
                <a:t> “Reply to Process”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124B12-B5FF-2420-3530-1D8FF40ABBDF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1696031" y="3666146"/>
            <a:ext cx="2141031" cy="213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62AC041-07B0-9A9D-87EC-A8A68A523C7E}"/>
              </a:ext>
            </a:extLst>
          </p:cNvPr>
          <p:cNvSpPr/>
          <p:nvPr/>
        </p:nvSpPr>
        <p:spPr>
          <a:xfrm>
            <a:off x="831611" y="3636339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7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A7856-4543-51E3-8506-22259C4B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0" y="1221016"/>
            <a:ext cx="10127685" cy="3918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95900" y="451575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– Queue &amp; Get From Queue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E8A4E-C30C-A0AA-043E-976A10F49140}"/>
              </a:ext>
            </a:extLst>
          </p:cNvPr>
          <p:cNvSpPr/>
          <p:nvPr/>
        </p:nvSpPr>
        <p:spPr>
          <a:xfrm>
            <a:off x="831611" y="3843747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250A9-46FA-CD51-D130-0DDF9D9C1F56}"/>
              </a:ext>
            </a:extLst>
          </p:cNvPr>
          <p:cNvSpPr/>
          <p:nvPr/>
        </p:nvSpPr>
        <p:spPr>
          <a:xfrm>
            <a:off x="7114698" y="3248572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A16EC-E744-6CDF-652E-CBF9C02547A4}"/>
              </a:ext>
            </a:extLst>
          </p:cNvPr>
          <p:cNvSpPr/>
          <p:nvPr/>
        </p:nvSpPr>
        <p:spPr>
          <a:xfrm>
            <a:off x="7114696" y="3666146"/>
            <a:ext cx="864421" cy="153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CEBEA3-5101-9FE4-F220-EE8E1ABCB745}"/>
              </a:ext>
            </a:extLst>
          </p:cNvPr>
          <p:cNvGrpSpPr/>
          <p:nvPr/>
        </p:nvGrpSpPr>
        <p:grpSpPr>
          <a:xfrm>
            <a:off x="7896313" y="2042031"/>
            <a:ext cx="3754726" cy="1283144"/>
            <a:chOff x="7251051" y="1777724"/>
            <a:chExt cx="3754726" cy="128314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9B1D6F-CC9A-DB52-14BC-DA22917C92CC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7333856" y="2063836"/>
              <a:ext cx="335710" cy="99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B314C1-5E58-39A4-EAC3-D260CAE9D34C}"/>
                </a:ext>
              </a:extLst>
            </p:cNvPr>
            <p:cNvSpPr txBox="1"/>
            <p:nvPr/>
          </p:nvSpPr>
          <p:spPr>
            <a:xfrm>
              <a:off x="7251051" y="1777724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Processo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onde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esta</a:t>
              </a:r>
              <a:r>
                <a:rPr lang="en-US" sz="1400" dirty="0">
                  <a:solidFill>
                    <a:srgbClr val="FF0000"/>
                  </a:solidFill>
                </a:rPr>
                <a:t> a Queue </a:t>
              </a:r>
              <a:r>
                <a:rPr lang="en-US" sz="1400" dirty="0" err="1">
                  <a:solidFill>
                    <a:srgbClr val="FF0000"/>
                  </a:solidFill>
                </a:rPr>
                <a:t>referida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abaixo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19A0A0-97B7-13E7-FB2E-57F1460B454A}"/>
              </a:ext>
            </a:extLst>
          </p:cNvPr>
          <p:cNvGrpSpPr/>
          <p:nvPr/>
        </p:nvGrpSpPr>
        <p:grpSpPr>
          <a:xfrm>
            <a:off x="5435125" y="3334512"/>
            <a:ext cx="6326843" cy="1613631"/>
            <a:chOff x="4460668" y="1601135"/>
            <a:chExt cx="6326843" cy="161363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4986363-F64D-9124-94E5-71EA7A6F74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0668" y="1601135"/>
              <a:ext cx="1679570" cy="3930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DE707-A266-7D6F-0C85-11F114190E9E}"/>
                </a:ext>
              </a:extLst>
            </p:cNvPr>
            <p:cNvSpPr txBox="1"/>
            <p:nvPr/>
          </p:nvSpPr>
          <p:spPr>
            <a:xfrm>
              <a:off x="6421580" y="2906989"/>
              <a:ext cx="4365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Aponta</a:t>
              </a:r>
              <a:r>
                <a:rPr lang="en-US" sz="1400" dirty="0">
                  <a:solidFill>
                    <a:srgbClr val="FF0000"/>
                  </a:solidFill>
                </a:rPr>
                <a:t> para </a:t>
              </a:r>
              <a:r>
                <a:rPr lang="en-US" sz="1400" dirty="0" err="1">
                  <a:solidFill>
                    <a:srgbClr val="FF0000"/>
                  </a:solidFill>
                </a:rPr>
                <a:t>uma</a:t>
              </a:r>
              <a:r>
                <a:rPr lang="en-US" sz="1400" dirty="0">
                  <a:solidFill>
                    <a:srgbClr val="FF0000"/>
                  </a:solidFill>
                </a:rPr>
                <a:t> queue do proprio </a:t>
              </a:r>
              <a:r>
                <a:rPr lang="en-US" sz="1400" dirty="0" err="1">
                  <a:solidFill>
                    <a:srgbClr val="FF0000"/>
                  </a:solidFill>
                </a:rPr>
                <a:t>processo</a:t>
              </a:r>
              <a:r>
                <a:rPr lang="en-US" sz="1400" dirty="0">
                  <a:solidFill>
                    <a:srgbClr val="FF0000"/>
                  </a:solidFill>
                </a:rPr>
                <a:t>, </a:t>
              </a:r>
              <a:r>
                <a:rPr lang="en-US" sz="1400" dirty="0" err="1">
                  <a:solidFill>
                    <a:srgbClr val="FF0000"/>
                  </a:solidFill>
                </a:rPr>
                <a:t>ou</a:t>
              </a:r>
              <a:r>
                <a:rPr lang="en-US" sz="1400" dirty="0">
                  <a:solidFill>
                    <a:srgbClr val="FF0000"/>
                  </a:solidFill>
                </a:rPr>
                <a:t> de outro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62AC041-07B0-9A9D-87EC-A8A68A523C7E}"/>
              </a:ext>
            </a:extLst>
          </p:cNvPr>
          <p:cNvSpPr/>
          <p:nvPr/>
        </p:nvSpPr>
        <p:spPr>
          <a:xfrm>
            <a:off x="831611" y="4043042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C662F2-79BF-B59F-3D33-552C98830CA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546907" y="3819351"/>
            <a:ext cx="1716568" cy="821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D5E2D1-2B3E-A2E9-D51A-86A2BE7354F8}"/>
              </a:ext>
            </a:extLst>
          </p:cNvPr>
          <p:cNvSpPr txBox="1"/>
          <p:nvPr/>
        </p:nvSpPr>
        <p:spPr>
          <a:xfrm>
            <a:off x="831610" y="5412980"/>
            <a:ext cx="8604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Uma “Queue” e um “Get From Queue” </a:t>
            </a:r>
            <a:r>
              <a:rPr lang="en-US" sz="1400" dirty="0" err="1">
                <a:solidFill>
                  <a:srgbClr val="FF0000"/>
                </a:solidFill>
              </a:rPr>
              <a:t>trabalham</a:t>
            </a:r>
            <a:r>
              <a:rPr lang="en-US" sz="1400" dirty="0">
                <a:solidFill>
                  <a:srgbClr val="FF0000"/>
                </a:solidFill>
              </a:rPr>
              <a:t> sempre </a:t>
            </a:r>
            <a:r>
              <a:rPr lang="en-US" sz="1400" dirty="0" err="1">
                <a:solidFill>
                  <a:srgbClr val="FF0000"/>
                </a:solidFill>
              </a:rPr>
              <a:t>aos</a:t>
            </a:r>
            <a:r>
              <a:rPr lang="en-US" sz="1400" dirty="0">
                <a:solidFill>
                  <a:srgbClr val="FF0000"/>
                </a:solidFill>
              </a:rPr>
              <a:t> pares, e </a:t>
            </a:r>
            <a:r>
              <a:rPr lang="en-US" sz="1400" dirty="0" err="1">
                <a:solidFill>
                  <a:srgbClr val="FF0000"/>
                </a:solidFill>
              </a:rPr>
              <a:t>por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norma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processos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diferentes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240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5794F3-B33C-FCF2-1338-09D7D0FB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0" y="1221016"/>
            <a:ext cx="10127685" cy="3989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95900" y="451575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– Set Parameters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2AC041-07B0-9A9D-87EC-A8A68A523C7E}"/>
              </a:ext>
            </a:extLst>
          </p:cNvPr>
          <p:cNvSpPr/>
          <p:nvPr/>
        </p:nvSpPr>
        <p:spPr>
          <a:xfrm>
            <a:off x="831610" y="4264923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5E2D1-2B3E-A2E9-D51A-86A2BE7354F8}"/>
              </a:ext>
            </a:extLst>
          </p:cNvPr>
          <p:cNvSpPr txBox="1"/>
          <p:nvPr/>
        </p:nvSpPr>
        <p:spPr>
          <a:xfrm>
            <a:off x="831610" y="5412980"/>
            <a:ext cx="8604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As </a:t>
            </a:r>
            <a:r>
              <a:rPr lang="en-US" sz="1400" dirty="0" err="1">
                <a:solidFill>
                  <a:srgbClr val="FF0000"/>
                </a:solidFill>
              </a:rPr>
              <a:t>variaveis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podem</a:t>
            </a:r>
            <a:r>
              <a:rPr lang="en-US" sz="1400" dirty="0">
                <a:solidFill>
                  <a:srgbClr val="FF0000"/>
                </a:solidFill>
              </a:rPr>
              <a:t> ser </a:t>
            </a:r>
            <a:r>
              <a:rPr lang="en-US" sz="1400" dirty="0" err="1">
                <a:solidFill>
                  <a:srgbClr val="FF0000"/>
                </a:solidFill>
              </a:rPr>
              <a:t>definidas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usando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tipo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componente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atraves</a:t>
            </a:r>
            <a:r>
              <a:rPr lang="en-US" sz="1400" dirty="0">
                <a:solidFill>
                  <a:srgbClr val="FF0000"/>
                </a:solidFill>
              </a:rPr>
              <a:t> do “Code”</a:t>
            </a:r>
          </a:p>
        </p:txBody>
      </p:sp>
    </p:spTree>
    <p:extLst>
      <p:ext uri="{BB962C8B-B14F-4D97-AF65-F5344CB8AC3E}">
        <p14:creationId xmlns:p14="http://schemas.microsoft.com/office/powerpoint/2010/main" val="101428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33F813A-10C0-2332-70B0-52B597B9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31" y="1222368"/>
            <a:ext cx="10104818" cy="4270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87110" y="452927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– Success &amp; Error Endpoints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F76FB8-545B-0E33-3AC9-806A02585177}"/>
              </a:ext>
            </a:extLst>
          </p:cNvPr>
          <p:cNvSpPr txBox="1"/>
          <p:nvPr/>
        </p:nvSpPr>
        <p:spPr>
          <a:xfrm>
            <a:off x="1899138" y="5723590"/>
            <a:ext cx="764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Um </a:t>
            </a:r>
            <a:r>
              <a:rPr lang="en-US" sz="1400" dirty="0" err="1">
                <a:solidFill>
                  <a:srgbClr val="FF0000"/>
                </a:solidFill>
              </a:rPr>
              <a:t>processo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tem</a:t>
            </a:r>
            <a:r>
              <a:rPr lang="en-US" sz="1400" dirty="0">
                <a:solidFill>
                  <a:srgbClr val="FF0000"/>
                </a:solidFill>
              </a:rPr>
              <a:t> um </a:t>
            </a:r>
            <a:r>
              <a:rPr lang="en-US" sz="1400" dirty="0" err="1">
                <a:solidFill>
                  <a:srgbClr val="FF0000"/>
                </a:solidFill>
              </a:rPr>
              <a:t>apenas</a:t>
            </a:r>
            <a:r>
              <a:rPr lang="en-US" sz="1400" dirty="0">
                <a:solidFill>
                  <a:srgbClr val="FF0000"/>
                </a:solidFill>
              </a:rPr>
              <a:t> um start node, mas </a:t>
            </a:r>
            <a:r>
              <a:rPr lang="en-US" sz="1400" dirty="0" err="1">
                <a:solidFill>
                  <a:srgbClr val="FF0000"/>
                </a:solidFill>
              </a:rPr>
              <a:t>pode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varios</a:t>
            </a:r>
            <a:r>
              <a:rPr lang="en-US" sz="1400" dirty="0">
                <a:solidFill>
                  <a:srgbClr val="FF0000"/>
                </a:solidFill>
              </a:rPr>
              <a:t> end nodes (success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error nodes)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201659-5B21-B9EF-8326-47C6D685A70D}"/>
              </a:ext>
            </a:extLst>
          </p:cNvPr>
          <p:cNvSpPr/>
          <p:nvPr/>
        </p:nvSpPr>
        <p:spPr>
          <a:xfrm>
            <a:off x="841831" y="4487175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393329-47C8-9E47-AD8C-F426F95DAF30}"/>
              </a:ext>
            </a:extLst>
          </p:cNvPr>
          <p:cNvSpPr/>
          <p:nvPr/>
        </p:nvSpPr>
        <p:spPr>
          <a:xfrm>
            <a:off x="841831" y="4696362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5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87110" y="452927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Entidades</a:t>
            </a:r>
            <a:r>
              <a:rPr lang="en-US" sz="4400" dirty="0"/>
              <a:t> </a:t>
            </a:r>
            <a:r>
              <a:rPr lang="en-US" sz="4400" dirty="0" err="1"/>
              <a:t>Principais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DA7F0-10A7-8191-E9B0-3E3A1190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42" y="1540722"/>
            <a:ext cx="8640381" cy="266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575FD-E639-1E57-C184-344203CED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059" y="1567317"/>
            <a:ext cx="438211" cy="2381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602BE5-F06B-D506-9A93-A7AA31FF4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09" y="1558406"/>
            <a:ext cx="552527" cy="2476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627729-6F20-96A8-25C9-528655012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767" y="1558632"/>
            <a:ext cx="1200318" cy="24768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3DD72F8-957E-0DA2-F374-3FE50ECADBCD}"/>
              </a:ext>
            </a:extLst>
          </p:cNvPr>
          <p:cNvSpPr txBox="1"/>
          <p:nvPr/>
        </p:nvSpPr>
        <p:spPr>
          <a:xfrm>
            <a:off x="3009556" y="3429000"/>
            <a:ext cx="593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As transacoes vao estar relacionadas com um cliente e uma conta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968F3-28A7-5875-B491-9D4C84023EB3}"/>
              </a:ext>
            </a:extLst>
          </p:cNvPr>
          <p:cNvSpPr txBox="1"/>
          <p:nvPr/>
        </p:nvSpPr>
        <p:spPr>
          <a:xfrm>
            <a:off x="3009556" y="2953764"/>
            <a:ext cx="593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Os depositos dizem respeito as contas deposito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0D1F65-5C9B-C417-FD9F-60A0392A8BE0}"/>
              </a:ext>
            </a:extLst>
          </p:cNvPr>
          <p:cNvSpPr txBox="1"/>
          <p:nvPr/>
        </p:nvSpPr>
        <p:spPr>
          <a:xfrm>
            <a:off x="3009556" y="2478529"/>
            <a:ext cx="593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Clientes vao ter uma ou mais contas</a:t>
            </a:r>
          </a:p>
        </p:txBody>
      </p:sp>
    </p:spTree>
    <p:extLst>
      <p:ext uri="{BB962C8B-B14F-4D97-AF65-F5344CB8AC3E}">
        <p14:creationId xmlns:p14="http://schemas.microsoft.com/office/powerpoint/2010/main" val="18682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17708 0.20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101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-0.05521 0.132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664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0.31406 0.2731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3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87110" y="452927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Clientes</a:t>
            </a:r>
            <a:r>
              <a:rPr lang="en-US" sz="4400" dirty="0"/>
              <a:t> e </a:t>
            </a:r>
            <a:r>
              <a:rPr lang="en-US" sz="4400" dirty="0" err="1"/>
              <a:t>CustomFields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798AC-2495-31B6-994C-9A0B28E84818}"/>
              </a:ext>
            </a:extLst>
          </p:cNvPr>
          <p:cNvSpPr txBox="1"/>
          <p:nvPr/>
        </p:nvSpPr>
        <p:spPr>
          <a:xfrm>
            <a:off x="487110" y="1222368"/>
            <a:ext cx="107762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Crie um custom field set novo chamado “Account Limits Teste” com o id “_accountLimitsTeste” com os seguintes items:</a:t>
            </a:r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Crie um processo para cada uma das alineas.</a:t>
            </a:r>
          </a:p>
          <a:p>
            <a:pPr marL="342900" indent="-342900">
              <a:buAutoNum type="alphaLcParenR"/>
            </a:pPr>
            <a:r>
              <a:rPr lang="pt-PT" sz="1400" dirty="0"/>
              <a:t>Que retorne todos os clientes e a sua quantidade.</a:t>
            </a:r>
          </a:p>
          <a:p>
            <a:pPr marL="342900" indent="-342900">
              <a:buAutoNum type="alphaLcParenR"/>
            </a:pPr>
            <a:r>
              <a:rPr lang="pt-PT" sz="1400" dirty="0"/>
              <a:t>Que retorne todos os clientes ativos e a sua quantidade.</a:t>
            </a:r>
          </a:p>
          <a:p>
            <a:pPr marL="342900" indent="-342900">
              <a:buAutoNum type="alphaLcParenR"/>
            </a:pPr>
            <a:r>
              <a:rPr lang="pt-PT" sz="1400" dirty="0"/>
              <a:t>Que retorne todos os clientes ativos do sexo masculino na Alemanha. Quantos sao?</a:t>
            </a:r>
          </a:p>
          <a:p>
            <a:pPr marL="342900" indent="-342900">
              <a:buFontTx/>
              <a:buAutoNum type="alphaLcParenR"/>
            </a:pPr>
            <a:r>
              <a:rPr lang="pt-PT" sz="1400" dirty="0"/>
              <a:t>Que crie um cliente do sexo masculino na Alemanha e retorne o seu id. Quantos clientes ativos existem agora? Porque?</a:t>
            </a:r>
          </a:p>
          <a:p>
            <a:endParaRPr lang="pt-PT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B6E59-818A-5BD4-D961-DDD19AEF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43" y="1655338"/>
            <a:ext cx="971685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174E-A2DD-116C-42BA-B0366637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75" y="1222368"/>
            <a:ext cx="10605715" cy="51894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87110" y="452927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Criar</a:t>
            </a:r>
            <a:r>
              <a:rPr lang="en-US" sz="4400" dirty="0"/>
              <a:t> Custom Fields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DA0EE-99B7-E355-A993-2DBB6CC4513D}"/>
              </a:ext>
            </a:extLst>
          </p:cNvPr>
          <p:cNvSpPr/>
          <p:nvPr/>
        </p:nvSpPr>
        <p:spPr>
          <a:xfrm>
            <a:off x="3148344" y="2120463"/>
            <a:ext cx="324617" cy="174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D1FE1-60ED-3C20-C313-4D1D08816C5D}"/>
              </a:ext>
            </a:extLst>
          </p:cNvPr>
          <p:cNvSpPr/>
          <p:nvPr/>
        </p:nvSpPr>
        <p:spPr>
          <a:xfrm>
            <a:off x="687065" y="2408848"/>
            <a:ext cx="326845" cy="133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27A07F-5FB2-70CE-F8C1-B83591CDD34A}"/>
              </a:ext>
            </a:extLst>
          </p:cNvPr>
          <p:cNvSpPr/>
          <p:nvPr/>
        </p:nvSpPr>
        <p:spPr>
          <a:xfrm>
            <a:off x="5041580" y="1418407"/>
            <a:ext cx="471000" cy="110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E2C59F-5130-55A0-655C-C9031782FC3D}"/>
              </a:ext>
            </a:extLst>
          </p:cNvPr>
          <p:cNvSpPr/>
          <p:nvPr/>
        </p:nvSpPr>
        <p:spPr>
          <a:xfrm>
            <a:off x="2050334" y="2805078"/>
            <a:ext cx="112574" cy="122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FCD5F-6205-3402-E9EA-FE7931CBA988}"/>
              </a:ext>
            </a:extLst>
          </p:cNvPr>
          <p:cNvSpPr/>
          <p:nvPr/>
        </p:nvSpPr>
        <p:spPr>
          <a:xfrm>
            <a:off x="290146" y="3015762"/>
            <a:ext cx="11553092" cy="3622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FE89DA-2240-E650-3917-8B1340A8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482" y="3156439"/>
            <a:ext cx="2427717" cy="220447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3D4289-4A0B-DAAC-0B15-3DF9B438FC93}"/>
              </a:ext>
            </a:extLst>
          </p:cNvPr>
          <p:cNvCxnSpPr>
            <a:cxnSpLocks/>
          </p:cNvCxnSpPr>
          <p:nvPr/>
        </p:nvCxnSpPr>
        <p:spPr>
          <a:xfrm>
            <a:off x="2162908" y="2869170"/>
            <a:ext cx="1477959" cy="779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F23AC76-BF54-B3F3-7C0B-C036A2BAD784}"/>
              </a:ext>
            </a:extLst>
          </p:cNvPr>
          <p:cNvSpPr/>
          <p:nvPr/>
        </p:nvSpPr>
        <p:spPr>
          <a:xfrm>
            <a:off x="3472961" y="2779788"/>
            <a:ext cx="3077308" cy="29760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87110" y="452927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Contas</a:t>
            </a:r>
            <a:r>
              <a:rPr lang="en-US" sz="4400" dirty="0"/>
              <a:t> Deposito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798AC-2495-31B6-994C-9A0B28E84818}"/>
              </a:ext>
            </a:extLst>
          </p:cNvPr>
          <p:cNvSpPr txBox="1"/>
          <p:nvPr/>
        </p:nvSpPr>
        <p:spPr>
          <a:xfrm>
            <a:off x="487110" y="1222368"/>
            <a:ext cx="10776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10B31-98A2-2510-AB7C-2AE7DC0FEE64}"/>
              </a:ext>
            </a:extLst>
          </p:cNvPr>
          <p:cNvSpPr txBox="1"/>
          <p:nvPr/>
        </p:nvSpPr>
        <p:spPr>
          <a:xfrm>
            <a:off x="487106" y="1222368"/>
            <a:ext cx="10776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Crie um processo para cada uma das alineas. Que retorne:</a:t>
            </a:r>
          </a:p>
          <a:p>
            <a:pPr marL="342900" indent="-342900">
              <a:buAutoNum type="alphaLcParenR"/>
            </a:pPr>
            <a:r>
              <a:rPr lang="en-US" sz="1400" dirty="0" err="1"/>
              <a:t>Todas</a:t>
            </a:r>
            <a:r>
              <a:rPr lang="en-US" sz="1400" dirty="0"/>
              <a:t> as </a:t>
            </a:r>
            <a:r>
              <a:rPr lang="en-US" sz="1400" dirty="0" err="1"/>
              <a:t>contas</a:t>
            </a:r>
            <a:r>
              <a:rPr lang="en-US" sz="1400" dirty="0"/>
              <a:t> </a:t>
            </a:r>
            <a:r>
              <a:rPr lang="en-US" sz="1400" dirty="0" err="1"/>
              <a:t>deposito</a:t>
            </a:r>
            <a:r>
              <a:rPr lang="en-US" sz="1400" dirty="0"/>
              <a:t> e o </a:t>
            </a:r>
            <a:r>
              <a:rPr lang="en-US" sz="1400" dirty="0" err="1"/>
              <a:t>numero</a:t>
            </a:r>
            <a:r>
              <a:rPr lang="en-US" sz="1400" dirty="0"/>
              <a:t> de </a:t>
            </a:r>
            <a:r>
              <a:rPr lang="en-US" sz="1400" dirty="0" err="1"/>
              <a:t>contas</a:t>
            </a:r>
            <a:r>
              <a:rPr lang="en-US" sz="1400" dirty="0"/>
              <a:t> que </a:t>
            </a:r>
            <a:r>
              <a:rPr lang="en-US" sz="1400" dirty="0" err="1"/>
              <a:t>existe</a:t>
            </a:r>
            <a:r>
              <a:rPr lang="en-US" sz="1400" dirty="0"/>
              <a:t>.</a:t>
            </a:r>
          </a:p>
          <a:p>
            <a:pPr marL="342900" indent="-342900">
              <a:buAutoNum type="alphaLcParenR"/>
            </a:pPr>
            <a:r>
              <a:rPr lang="en-US" sz="1400" dirty="0" err="1"/>
              <a:t>Retorne</a:t>
            </a:r>
            <a:r>
              <a:rPr lang="en-US" sz="1400" dirty="0"/>
              <a:t> </a:t>
            </a:r>
            <a:r>
              <a:rPr lang="en-US" sz="1400" dirty="0" err="1"/>
              <a:t>todas</a:t>
            </a:r>
            <a:r>
              <a:rPr lang="en-US" sz="1400" dirty="0"/>
              <a:t> as </a:t>
            </a:r>
            <a:r>
              <a:rPr lang="en-US" sz="1400" dirty="0" err="1"/>
              <a:t>contas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r>
              <a:rPr lang="en-US" sz="1400" dirty="0"/>
              <a:t> da </a:t>
            </a:r>
            <a:r>
              <a:rPr lang="en-US" sz="1400" dirty="0" err="1"/>
              <a:t>Alemanha</a:t>
            </a:r>
            <a:r>
              <a:rPr lang="en-US" sz="1400" dirty="0"/>
              <a:t> e o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numero</a:t>
            </a:r>
            <a:r>
              <a:rPr lang="en-US" sz="1400" dirty="0"/>
              <a:t>.</a:t>
            </a:r>
          </a:p>
          <a:p>
            <a:pPr marL="342900" indent="-342900">
              <a:buAutoNum type="alphaLcParenR"/>
            </a:pPr>
            <a:r>
              <a:rPr lang="en-US" sz="1400" dirty="0" err="1"/>
              <a:t>Crie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conta</a:t>
            </a:r>
            <a:r>
              <a:rPr lang="en-US" sz="1400" dirty="0"/>
              <a:t> </a:t>
            </a:r>
            <a:r>
              <a:rPr lang="en-US" sz="1400" dirty="0" err="1"/>
              <a:t>passando</a:t>
            </a:r>
            <a:r>
              <a:rPr lang="en-US" sz="1400" dirty="0"/>
              <a:t> o id do </a:t>
            </a:r>
            <a:r>
              <a:rPr lang="en-US" sz="1400" dirty="0" err="1"/>
              <a:t>cliente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parametro</a:t>
            </a:r>
            <a:r>
              <a:rPr lang="en-US" sz="1400" dirty="0"/>
              <a:t>, </a:t>
            </a:r>
            <a:r>
              <a:rPr lang="en-US" sz="1400" dirty="0" err="1"/>
              <a:t>assim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o </a:t>
            </a:r>
            <a:r>
              <a:rPr lang="en-US" sz="1400" dirty="0" err="1"/>
              <a:t>tipo</a:t>
            </a:r>
            <a:r>
              <a:rPr lang="en-US" sz="1400" dirty="0"/>
              <a:t> de </a:t>
            </a:r>
            <a:r>
              <a:rPr lang="en-US" sz="1400" dirty="0" err="1"/>
              <a:t>conta</a:t>
            </a:r>
            <a:r>
              <a:rPr lang="en-US" sz="14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2CFA0-93FB-629B-4796-DAB2A7809880}"/>
              </a:ext>
            </a:extLst>
          </p:cNvPr>
          <p:cNvSpPr txBox="1"/>
          <p:nvPr/>
        </p:nvSpPr>
        <p:spPr>
          <a:xfrm>
            <a:off x="487106" y="3684580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F8C9FA-ED94-F6AB-4F81-9BE300D866CA}"/>
              </a:ext>
            </a:extLst>
          </p:cNvPr>
          <p:cNvSpPr txBox="1"/>
          <p:nvPr/>
        </p:nvSpPr>
        <p:spPr>
          <a:xfrm>
            <a:off x="487106" y="4454021"/>
            <a:ext cx="10776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Crie um processo que utilizando alguns dos processos criados anteriormente execute os seguintes passos: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crie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crie uma main e uma saving account;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mude o cliente para o estado activo;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inicialize todos os seus limites a zero;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A8D18-988C-A889-A309-6FE8F0770FD3}"/>
              </a:ext>
            </a:extLst>
          </p:cNvPr>
          <p:cNvSpPr txBox="1"/>
          <p:nvPr/>
        </p:nvSpPr>
        <p:spPr>
          <a:xfrm>
            <a:off x="487110" y="2176475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Webhooks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4D146-0ABF-04C1-1ECF-7A7B68701DB5}"/>
              </a:ext>
            </a:extLst>
          </p:cNvPr>
          <p:cNvSpPr txBox="1"/>
          <p:nvPr/>
        </p:nvSpPr>
        <p:spPr>
          <a:xfrm>
            <a:off x="487106" y="2945916"/>
            <a:ext cx="10776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Crie um webhook e o respetivo processo para cada uma das alineas.</a:t>
            </a:r>
          </a:p>
          <a:p>
            <a:pPr marL="342900" indent="-342900">
              <a:buAutoNum type="alphaLcParenR"/>
            </a:pPr>
            <a:r>
              <a:rPr lang="en-US" sz="1400" dirty="0" err="1"/>
              <a:t>Atualize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limites</a:t>
            </a:r>
            <a:r>
              <a:rPr lang="en-US" sz="1400" dirty="0"/>
              <a:t> </a:t>
            </a:r>
            <a:r>
              <a:rPr lang="en-US" sz="1400" dirty="0" err="1"/>
              <a:t>relacionados</a:t>
            </a:r>
            <a:r>
              <a:rPr lang="en-US" sz="1400" dirty="0"/>
              <a:t> com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depositos</a:t>
            </a:r>
            <a:r>
              <a:rPr lang="en-US" sz="1400" dirty="0"/>
              <a:t>/ </a:t>
            </a:r>
            <a:r>
              <a:rPr lang="en-US" sz="1400" dirty="0" err="1"/>
              <a:t>levantamentos</a:t>
            </a:r>
            <a:r>
              <a:rPr lang="en-US" sz="1400" dirty="0"/>
              <a:t> de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vez</a:t>
            </a:r>
            <a:r>
              <a:rPr lang="en-US" sz="1400" dirty="0"/>
              <a:t> que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transferencia</a:t>
            </a:r>
            <a:r>
              <a:rPr lang="en-US" sz="1400" dirty="0"/>
              <a:t> </a:t>
            </a:r>
            <a:r>
              <a:rPr lang="en-US" sz="1400" dirty="0" err="1"/>
              <a:t>desse</a:t>
            </a:r>
            <a:r>
              <a:rPr lang="en-US" sz="1400" dirty="0"/>
              <a:t> </a:t>
            </a:r>
            <a:r>
              <a:rPr lang="en-US" sz="1400" dirty="0" err="1"/>
              <a:t>genero</a:t>
            </a:r>
            <a:r>
              <a:rPr lang="en-US" sz="1400" dirty="0"/>
              <a:t> </a:t>
            </a:r>
            <a:r>
              <a:rPr lang="en-US" sz="1400" dirty="0" err="1"/>
              <a:t>acontece</a:t>
            </a:r>
            <a:r>
              <a:rPr lang="en-US" sz="1400" dirty="0"/>
              <a:t>.</a:t>
            </a:r>
          </a:p>
          <a:p>
            <a:pPr marL="342900" indent="-342900">
              <a:buAutoNum type="alphaLcParenR"/>
            </a:pPr>
            <a:r>
              <a:rPr lang="en-US" sz="1400" dirty="0"/>
              <a:t>Realize a anterior com o </a:t>
            </a:r>
            <a:r>
              <a:rPr lang="en-US" sz="1400" dirty="0" err="1"/>
              <a:t>auxilio</a:t>
            </a:r>
            <a:r>
              <a:rPr lang="en-US" sz="1400" dirty="0"/>
              <a:t> de Queues.</a:t>
            </a:r>
          </a:p>
        </p:txBody>
      </p:sp>
    </p:spTree>
    <p:extLst>
      <p:ext uri="{BB962C8B-B14F-4D97-AF65-F5344CB8AC3E}">
        <p14:creationId xmlns:p14="http://schemas.microsoft.com/office/powerpoint/2010/main" val="192094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87110" y="452927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Transferencias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798AC-2495-31B6-994C-9A0B28E84818}"/>
              </a:ext>
            </a:extLst>
          </p:cNvPr>
          <p:cNvSpPr txBox="1"/>
          <p:nvPr/>
        </p:nvSpPr>
        <p:spPr>
          <a:xfrm>
            <a:off x="487110" y="1222368"/>
            <a:ext cx="10776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10B31-98A2-2510-AB7C-2AE7DC0FEE64}"/>
              </a:ext>
            </a:extLst>
          </p:cNvPr>
          <p:cNvSpPr txBox="1"/>
          <p:nvPr/>
        </p:nvSpPr>
        <p:spPr>
          <a:xfrm>
            <a:off x="487106" y="1222368"/>
            <a:ext cx="10776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Crie um processo para cada uma das alineas. Que retorne:</a:t>
            </a:r>
          </a:p>
          <a:p>
            <a:pPr marL="342900" indent="-342900">
              <a:buAutoNum type="alphaLcParenR"/>
            </a:pPr>
            <a:r>
              <a:rPr lang="en-US" sz="1400" dirty="0" err="1"/>
              <a:t>Todas</a:t>
            </a:r>
            <a:r>
              <a:rPr lang="en-US" sz="1400" dirty="0"/>
              <a:t> as </a:t>
            </a:r>
            <a:r>
              <a:rPr lang="en-US" sz="1400" dirty="0" err="1"/>
              <a:t>contas</a:t>
            </a:r>
            <a:r>
              <a:rPr lang="en-US" sz="1400" dirty="0"/>
              <a:t> </a:t>
            </a:r>
            <a:r>
              <a:rPr lang="en-US" sz="1400" dirty="0" err="1"/>
              <a:t>deposito</a:t>
            </a:r>
            <a:r>
              <a:rPr lang="en-US" sz="1400" dirty="0"/>
              <a:t> e o </a:t>
            </a:r>
            <a:r>
              <a:rPr lang="en-US" sz="1400" dirty="0" err="1"/>
              <a:t>numero</a:t>
            </a:r>
            <a:r>
              <a:rPr lang="en-US" sz="1400" dirty="0"/>
              <a:t> de </a:t>
            </a:r>
            <a:r>
              <a:rPr lang="en-US" sz="1400" dirty="0" err="1"/>
              <a:t>contas</a:t>
            </a:r>
            <a:r>
              <a:rPr lang="en-US" sz="1400" dirty="0"/>
              <a:t> que </a:t>
            </a:r>
            <a:r>
              <a:rPr lang="en-US" sz="1400" dirty="0" err="1"/>
              <a:t>existe</a:t>
            </a:r>
            <a:r>
              <a:rPr lang="en-US" sz="1400" dirty="0"/>
              <a:t>.</a:t>
            </a:r>
          </a:p>
          <a:p>
            <a:pPr marL="342900" indent="-342900">
              <a:buAutoNum type="alphaLcParenR"/>
            </a:pPr>
            <a:r>
              <a:rPr lang="en-US" sz="1400" dirty="0" err="1"/>
              <a:t>Retorne</a:t>
            </a:r>
            <a:r>
              <a:rPr lang="en-US" sz="1400" dirty="0"/>
              <a:t> </a:t>
            </a:r>
            <a:r>
              <a:rPr lang="en-US" sz="1400" dirty="0" err="1"/>
              <a:t>todas</a:t>
            </a:r>
            <a:r>
              <a:rPr lang="en-US" sz="1400" dirty="0"/>
              <a:t> as </a:t>
            </a:r>
            <a:r>
              <a:rPr lang="en-US" sz="1400" dirty="0" err="1"/>
              <a:t>contas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r>
              <a:rPr lang="en-US" sz="1400" dirty="0"/>
              <a:t> da </a:t>
            </a:r>
            <a:r>
              <a:rPr lang="en-US" sz="1400" dirty="0" err="1"/>
              <a:t>Alemanha</a:t>
            </a:r>
            <a:r>
              <a:rPr lang="en-US" sz="1400" dirty="0"/>
              <a:t> e o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numero</a:t>
            </a:r>
            <a:r>
              <a:rPr lang="en-US" sz="1400" dirty="0"/>
              <a:t>.</a:t>
            </a:r>
          </a:p>
          <a:p>
            <a:pPr marL="342900" indent="-342900">
              <a:buAutoNum type="alphaLcParenR"/>
            </a:pPr>
            <a:r>
              <a:rPr lang="en-US" sz="1400" dirty="0" err="1"/>
              <a:t>Crie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conta</a:t>
            </a:r>
            <a:r>
              <a:rPr lang="en-US" sz="1400" dirty="0"/>
              <a:t> </a:t>
            </a:r>
            <a:r>
              <a:rPr lang="en-US" sz="1400" dirty="0" err="1"/>
              <a:t>passando</a:t>
            </a:r>
            <a:r>
              <a:rPr lang="en-US" sz="1400" dirty="0"/>
              <a:t> o id do </a:t>
            </a:r>
            <a:r>
              <a:rPr lang="en-US" sz="1400" dirty="0" err="1"/>
              <a:t>cliente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parametro</a:t>
            </a:r>
            <a:r>
              <a:rPr lang="en-US" sz="1400" dirty="0"/>
              <a:t>, </a:t>
            </a:r>
            <a:r>
              <a:rPr lang="en-US" sz="1400" dirty="0" err="1"/>
              <a:t>assim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o </a:t>
            </a:r>
            <a:r>
              <a:rPr lang="en-US" sz="1400" dirty="0" err="1"/>
              <a:t>tipo</a:t>
            </a:r>
            <a:r>
              <a:rPr lang="en-US" sz="1400" dirty="0"/>
              <a:t> de </a:t>
            </a:r>
            <a:r>
              <a:rPr lang="en-US" sz="1400" dirty="0" err="1"/>
              <a:t>conta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3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E474B2-1653-75C8-B47A-CC9CF4B3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87" y="1258189"/>
            <a:ext cx="10029092" cy="143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87110" y="452927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Criar</a:t>
            </a:r>
            <a:r>
              <a:rPr lang="en-US" sz="4400" dirty="0"/>
              <a:t> Custom Fields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DA0EE-99B7-E355-A993-2DBB6CC4513D}"/>
              </a:ext>
            </a:extLst>
          </p:cNvPr>
          <p:cNvSpPr/>
          <p:nvPr/>
        </p:nvSpPr>
        <p:spPr>
          <a:xfrm>
            <a:off x="4546321" y="2111671"/>
            <a:ext cx="403748" cy="174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D1FE1-60ED-3C20-C313-4D1D08816C5D}"/>
              </a:ext>
            </a:extLst>
          </p:cNvPr>
          <p:cNvSpPr/>
          <p:nvPr/>
        </p:nvSpPr>
        <p:spPr>
          <a:xfrm>
            <a:off x="975376" y="2400056"/>
            <a:ext cx="475355" cy="123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27A07F-5FB2-70CE-F8C1-B83591CDD34A}"/>
              </a:ext>
            </a:extLst>
          </p:cNvPr>
          <p:cNvSpPr/>
          <p:nvPr/>
        </p:nvSpPr>
        <p:spPr>
          <a:xfrm>
            <a:off x="5129503" y="1453576"/>
            <a:ext cx="471000" cy="110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C9FC6-CE69-16AE-A8F3-0145FE3A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633" y="2815350"/>
            <a:ext cx="729113" cy="1793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176C39-F0B5-01FD-3A5B-5156CAF15DBF}"/>
              </a:ext>
            </a:extLst>
          </p:cNvPr>
          <p:cNvSpPr/>
          <p:nvPr/>
        </p:nvSpPr>
        <p:spPr>
          <a:xfrm>
            <a:off x="10085424" y="2834529"/>
            <a:ext cx="711529" cy="151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B667C5-ACC7-9B2F-D7A8-5D82927F9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543" y="3338157"/>
            <a:ext cx="5234380" cy="2841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BE70ED-724A-38CE-FE99-DA3D13D84DE0}"/>
              </a:ext>
            </a:extLst>
          </p:cNvPr>
          <p:cNvSpPr/>
          <p:nvPr/>
        </p:nvSpPr>
        <p:spPr>
          <a:xfrm>
            <a:off x="3019390" y="3802724"/>
            <a:ext cx="1385556" cy="118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D1A64-86A4-1912-739C-B6C9542CE131}"/>
              </a:ext>
            </a:extLst>
          </p:cNvPr>
          <p:cNvSpPr/>
          <p:nvPr/>
        </p:nvSpPr>
        <p:spPr>
          <a:xfrm>
            <a:off x="3019390" y="4484838"/>
            <a:ext cx="1148164" cy="118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235A9E-BE85-FA2B-05D9-E5BE5D7C6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995" y="4356061"/>
            <a:ext cx="1525234" cy="3875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36C4623-CD48-696C-88E6-3D7CC8BB59A0}"/>
              </a:ext>
            </a:extLst>
          </p:cNvPr>
          <p:cNvSpPr/>
          <p:nvPr/>
        </p:nvSpPr>
        <p:spPr>
          <a:xfrm>
            <a:off x="3019389" y="5107629"/>
            <a:ext cx="2581113" cy="118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42F7B4-343D-FA50-7D08-002B7ED23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995" y="5149609"/>
            <a:ext cx="971043" cy="2567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8657F9-64B0-9FA7-6297-585E454BC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2995" y="5683235"/>
            <a:ext cx="1119555" cy="30415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121F7DC2-542F-EF08-EC42-528969FAE79C}"/>
              </a:ext>
            </a:extLst>
          </p:cNvPr>
          <p:cNvSpPr/>
          <p:nvPr/>
        </p:nvSpPr>
        <p:spPr>
          <a:xfrm>
            <a:off x="5609490" y="4281852"/>
            <a:ext cx="1116623" cy="5802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604E39-7E04-B106-62D2-47559E976242}"/>
              </a:ext>
            </a:extLst>
          </p:cNvPr>
          <p:cNvSpPr/>
          <p:nvPr/>
        </p:nvSpPr>
        <p:spPr>
          <a:xfrm>
            <a:off x="5743828" y="5035178"/>
            <a:ext cx="1116623" cy="473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9DA6A58-59FD-8FE9-746F-FBA30BBB562B}"/>
              </a:ext>
            </a:extLst>
          </p:cNvPr>
          <p:cNvSpPr/>
          <p:nvPr/>
        </p:nvSpPr>
        <p:spPr>
          <a:xfrm>
            <a:off x="5656040" y="5609535"/>
            <a:ext cx="1525234" cy="473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437EB6-74F7-667F-4805-5FEC677B83B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178081" y="4558842"/>
            <a:ext cx="1431409" cy="13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E7F823-C21E-2025-F786-444758D40F7B}"/>
              </a:ext>
            </a:extLst>
          </p:cNvPr>
          <p:cNvCxnSpPr>
            <a:cxnSpLocks/>
            <a:stCxn id="38" idx="3"/>
            <a:endCxn id="29" idx="2"/>
          </p:cNvCxnSpPr>
          <p:nvPr/>
        </p:nvCxnSpPr>
        <p:spPr>
          <a:xfrm flipV="1">
            <a:off x="3824654" y="5271725"/>
            <a:ext cx="1919174" cy="143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8EC21-CE82-7BF8-9D43-24FE0DCB7C3D}"/>
              </a:ext>
            </a:extLst>
          </p:cNvPr>
          <p:cNvSpPr/>
          <p:nvPr/>
        </p:nvSpPr>
        <p:spPr>
          <a:xfrm>
            <a:off x="3019389" y="5348743"/>
            <a:ext cx="805265" cy="132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3A9927-D26B-830E-1A47-B14C8C89B25D}"/>
              </a:ext>
            </a:extLst>
          </p:cNvPr>
          <p:cNvSpPr/>
          <p:nvPr/>
        </p:nvSpPr>
        <p:spPr>
          <a:xfrm>
            <a:off x="3031112" y="5545103"/>
            <a:ext cx="805265" cy="132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C8CC29-23FC-934A-80CC-97FE2EFF56B1}"/>
              </a:ext>
            </a:extLst>
          </p:cNvPr>
          <p:cNvSpPr/>
          <p:nvPr/>
        </p:nvSpPr>
        <p:spPr>
          <a:xfrm>
            <a:off x="3025248" y="5785423"/>
            <a:ext cx="805265" cy="132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55B680-6CA5-71C1-06AD-9F6A98591EA2}"/>
              </a:ext>
            </a:extLst>
          </p:cNvPr>
          <p:cNvCxnSpPr>
            <a:cxnSpLocks/>
            <a:stCxn id="41" idx="3"/>
            <a:endCxn id="31" idx="2"/>
          </p:cNvCxnSpPr>
          <p:nvPr/>
        </p:nvCxnSpPr>
        <p:spPr>
          <a:xfrm flipV="1">
            <a:off x="3830513" y="5846082"/>
            <a:ext cx="1825527" cy="5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C296E5D-FBB8-DF19-6057-533C6804F09D}"/>
              </a:ext>
            </a:extLst>
          </p:cNvPr>
          <p:cNvSpPr txBox="1"/>
          <p:nvPr/>
        </p:nvSpPr>
        <p:spPr>
          <a:xfrm>
            <a:off x="613175" y="3648835"/>
            <a:ext cx="1657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Nome do webhook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B7706E-DA6D-E6CE-AE90-E4226B873AD0}"/>
              </a:ext>
            </a:extLst>
          </p:cNvPr>
          <p:cNvSpPr txBox="1"/>
          <p:nvPr/>
        </p:nvSpPr>
        <p:spPr>
          <a:xfrm>
            <a:off x="615463" y="4268658"/>
            <a:ext cx="212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Objeto</a:t>
            </a:r>
            <a:r>
              <a:rPr lang="en-US" sz="1400" dirty="0">
                <a:solidFill>
                  <a:srgbClr val="FF0000"/>
                </a:solidFill>
              </a:rPr>
              <a:t> que </a:t>
            </a:r>
            <a:r>
              <a:rPr lang="en-US" sz="1400" dirty="0" err="1">
                <a:solidFill>
                  <a:srgbClr val="FF0000"/>
                </a:solidFill>
              </a:rPr>
              <a:t>vai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desencadear</a:t>
            </a:r>
            <a:r>
              <a:rPr lang="en-US" sz="1400" dirty="0">
                <a:solidFill>
                  <a:srgbClr val="FF0000"/>
                </a:solidFill>
              </a:rPr>
              <a:t> o webhook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6A7D51-BA13-046F-A6D4-39A7CF97A9B1}"/>
              </a:ext>
            </a:extLst>
          </p:cNvPr>
          <p:cNvSpPr txBox="1"/>
          <p:nvPr/>
        </p:nvSpPr>
        <p:spPr>
          <a:xfrm>
            <a:off x="613175" y="5035632"/>
            <a:ext cx="212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Target URL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300698-795D-F5BC-680A-AE793DA05E76}"/>
              </a:ext>
            </a:extLst>
          </p:cNvPr>
          <p:cNvCxnSpPr>
            <a:cxnSpLocks/>
            <a:stCxn id="19" idx="1"/>
            <a:endCxn id="45" idx="3"/>
          </p:cNvCxnSpPr>
          <p:nvPr/>
        </p:nvCxnSpPr>
        <p:spPr>
          <a:xfrm flipH="1" flipV="1">
            <a:off x="2270918" y="3802724"/>
            <a:ext cx="748472" cy="5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7780178-28A6-EDA7-12C0-E5509516030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645154" y="4544161"/>
            <a:ext cx="374236" cy="14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60E969-F8E8-8805-30DB-7B3DD308302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674339" y="5166952"/>
            <a:ext cx="1345050" cy="22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0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87110" y="452927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Mambu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27A07F-5FB2-70CE-F8C1-B83591CDD34A}"/>
              </a:ext>
            </a:extLst>
          </p:cNvPr>
          <p:cNvSpPr/>
          <p:nvPr/>
        </p:nvSpPr>
        <p:spPr>
          <a:xfrm>
            <a:off x="5129503" y="1453576"/>
            <a:ext cx="471000" cy="110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211921-1CC9-0F0A-1D2C-1F1E7D0E5123}"/>
              </a:ext>
            </a:extLst>
          </p:cNvPr>
          <p:cNvGrpSpPr/>
          <p:nvPr/>
        </p:nvGrpSpPr>
        <p:grpSpPr>
          <a:xfrm>
            <a:off x="860686" y="1262699"/>
            <a:ext cx="10029092" cy="2146103"/>
            <a:chOff x="860686" y="1262699"/>
            <a:chExt cx="10029092" cy="214610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C5196EE-4146-50B4-EADF-2280D1FC9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686" y="1262699"/>
              <a:ext cx="10029092" cy="65453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99A1EF-53AE-189A-8B7B-3923F2759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662" y="1917229"/>
              <a:ext cx="1055832" cy="149157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C85856-F30E-70F0-EEBB-2A06B9F6F143}"/>
              </a:ext>
            </a:extLst>
          </p:cNvPr>
          <p:cNvGrpSpPr/>
          <p:nvPr/>
        </p:nvGrpSpPr>
        <p:grpSpPr>
          <a:xfrm>
            <a:off x="966662" y="2049369"/>
            <a:ext cx="2590100" cy="118645"/>
            <a:chOff x="3010403" y="3113238"/>
            <a:chExt cx="2590100" cy="11864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B9FD1F-0482-31C1-D9BD-67DE538833F3}"/>
                </a:ext>
              </a:extLst>
            </p:cNvPr>
            <p:cNvSpPr/>
            <p:nvPr/>
          </p:nvSpPr>
          <p:spPr>
            <a:xfrm>
              <a:off x="3010403" y="3113238"/>
              <a:ext cx="1148164" cy="1186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B59604-5FCF-EC5E-0C35-B8F2CA13472A}"/>
                </a:ext>
              </a:extLst>
            </p:cNvPr>
            <p:cNvCxnSpPr>
              <a:cxnSpLocks/>
            </p:cNvCxnSpPr>
            <p:nvPr/>
          </p:nvCxnSpPr>
          <p:spPr>
            <a:xfrm>
              <a:off x="4169094" y="3187242"/>
              <a:ext cx="1431409" cy="131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5D4C7E-F367-6B53-ADE8-891C0BC62163}"/>
              </a:ext>
            </a:extLst>
          </p:cNvPr>
          <p:cNvSpPr txBox="1"/>
          <p:nvPr/>
        </p:nvSpPr>
        <p:spPr>
          <a:xfrm>
            <a:off x="3617348" y="1969484"/>
            <a:ext cx="263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Vai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criar</a:t>
            </a:r>
            <a:r>
              <a:rPr lang="en-US" sz="1400" dirty="0">
                <a:solidFill>
                  <a:srgbClr val="FF0000"/>
                </a:solidFill>
              </a:rPr>
              <a:t> um novo </a:t>
            </a:r>
            <a:r>
              <a:rPr lang="en-US" sz="1400" dirty="0" err="1">
                <a:solidFill>
                  <a:srgbClr val="FF0000"/>
                </a:solidFill>
              </a:rPr>
              <a:t>processo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B6B702-F551-011F-459D-B9CA0AC202C8}"/>
              </a:ext>
            </a:extLst>
          </p:cNvPr>
          <p:cNvGrpSpPr/>
          <p:nvPr/>
        </p:nvGrpSpPr>
        <p:grpSpPr>
          <a:xfrm>
            <a:off x="966662" y="2244431"/>
            <a:ext cx="5284669" cy="307777"/>
            <a:chOff x="966662" y="2244431"/>
            <a:chExt cx="5284669" cy="30777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E8AD45-E250-F5A9-E822-BCAAF90A8A02}"/>
                </a:ext>
              </a:extLst>
            </p:cNvPr>
            <p:cNvSpPr/>
            <p:nvPr/>
          </p:nvSpPr>
          <p:spPr>
            <a:xfrm>
              <a:off x="966662" y="2317738"/>
              <a:ext cx="1148164" cy="1186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D103B6-4A5D-1733-DB33-2E3DE774B516}"/>
                </a:ext>
              </a:extLst>
            </p:cNvPr>
            <p:cNvCxnSpPr>
              <a:cxnSpLocks/>
            </p:cNvCxnSpPr>
            <p:nvPr/>
          </p:nvCxnSpPr>
          <p:spPr>
            <a:xfrm>
              <a:off x="2125353" y="2391742"/>
              <a:ext cx="1431409" cy="131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94CB10-68B0-9F0E-96BF-EBD9EB12AC91}"/>
                </a:ext>
              </a:extLst>
            </p:cNvPr>
            <p:cNvSpPr txBox="1"/>
            <p:nvPr/>
          </p:nvSpPr>
          <p:spPr>
            <a:xfrm>
              <a:off x="3617348" y="2244431"/>
              <a:ext cx="2633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Vai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criar</a:t>
              </a:r>
              <a:r>
                <a:rPr lang="en-US" sz="1400" dirty="0">
                  <a:solidFill>
                    <a:srgbClr val="FF0000"/>
                  </a:solidFill>
                </a:rPr>
                <a:t> um novo state diagram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9EAB657-3B16-C38E-CD9F-3223166FE06E}"/>
              </a:ext>
            </a:extLst>
          </p:cNvPr>
          <p:cNvGrpSpPr/>
          <p:nvPr/>
        </p:nvGrpSpPr>
        <p:grpSpPr>
          <a:xfrm>
            <a:off x="966662" y="2537706"/>
            <a:ext cx="5284669" cy="307777"/>
            <a:chOff x="966662" y="2244431"/>
            <a:chExt cx="5284669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78F8AB-974A-1D35-B817-E216B080131F}"/>
                </a:ext>
              </a:extLst>
            </p:cNvPr>
            <p:cNvSpPr/>
            <p:nvPr/>
          </p:nvSpPr>
          <p:spPr>
            <a:xfrm>
              <a:off x="966662" y="2317738"/>
              <a:ext cx="1148164" cy="1186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6A8E25-FA8A-B78E-119C-E42A6DD5CDCC}"/>
                </a:ext>
              </a:extLst>
            </p:cNvPr>
            <p:cNvCxnSpPr>
              <a:cxnSpLocks/>
            </p:cNvCxnSpPr>
            <p:nvPr/>
          </p:nvCxnSpPr>
          <p:spPr>
            <a:xfrm>
              <a:off x="2125353" y="2391742"/>
              <a:ext cx="1431409" cy="131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1931B7-09E3-C04D-9B50-9D70B61C6E0A}"/>
                </a:ext>
              </a:extLst>
            </p:cNvPr>
            <p:cNvSpPr txBox="1"/>
            <p:nvPr/>
          </p:nvSpPr>
          <p:spPr>
            <a:xfrm>
              <a:off x="3617348" y="2244431"/>
              <a:ext cx="2633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Vai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criar</a:t>
              </a:r>
              <a:r>
                <a:rPr lang="en-US" sz="1400" dirty="0">
                  <a:solidFill>
                    <a:srgbClr val="FF0000"/>
                  </a:solidFill>
                </a:rPr>
                <a:t> um novo dashboard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7B9AEF-8491-68AE-7422-E3CB6A8B29EF}"/>
              </a:ext>
            </a:extLst>
          </p:cNvPr>
          <p:cNvGrpSpPr/>
          <p:nvPr/>
        </p:nvGrpSpPr>
        <p:grpSpPr>
          <a:xfrm>
            <a:off x="962542" y="2819531"/>
            <a:ext cx="6405412" cy="307777"/>
            <a:chOff x="966662" y="2244431"/>
            <a:chExt cx="6405412" cy="3077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EC85B-1136-A199-2224-A36D341F79DA}"/>
                </a:ext>
              </a:extLst>
            </p:cNvPr>
            <p:cNvSpPr/>
            <p:nvPr/>
          </p:nvSpPr>
          <p:spPr>
            <a:xfrm>
              <a:off x="966662" y="2317738"/>
              <a:ext cx="1148164" cy="1186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CAF66C7-DC4A-9542-4D1C-0F3518B2D75B}"/>
                </a:ext>
              </a:extLst>
            </p:cNvPr>
            <p:cNvCxnSpPr>
              <a:cxnSpLocks/>
            </p:cNvCxnSpPr>
            <p:nvPr/>
          </p:nvCxnSpPr>
          <p:spPr>
            <a:xfrm>
              <a:off x="2125353" y="2391742"/>
              <a:ext cx="1431409" cy="131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60AD75-9AFE-F0EA-AACA-FD6729187A6C}"/>
                </a:ext>
              </a:extLst>
            </p:cNvPr>
            <p:cNvSpPr txBox="1"/>
            <p:nvPr/>
          </p:nvSpPr>
          <p:spPr>
            <a:xfrm>
              <a:off x="3617348" y="2244431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Vai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criar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uma</a:t>
              </a:r>
              <a:r>
                <a:rPr lang="en-US" sz="1400" dirty="0">
                  <a:solidFill>
                    <a:srgbClr val="FF0000"/>
                  </a:solidFill>
                </a:rPr>
                <a:t> nova pasta de </a:t>
              </a:r>
              <a:r>
                <a:rPr lang="en-US" sz="1400" dirty="0" err="1">
                  <a:solidFill>
                    <a:srgbClr val="FF0000"/>
                  </a:solidFill>
                </a:rPr>
                <a:t>armazenamento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218545-EE6D-DF25-7547-6ECB532BA11D}"/>
              </a:ext>
            </a:extLst>
          </p:cNvPr>
          <p:cNvGrpSpPr/>
          <p:nvPr/>
        </p:nvGrpSpPr>
        <p:grpSpPr>
          <a:xfrm>
            <a:off x="962542" y="3094778"/>
            <a:ext cx="6801066" cy="307777"/>
            <a:chOff x="966662" y="2244431"/>
            <a:chExt cx="6801066" cy="30777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CC3EE49-6D4D-9D06-7DA2-92DAF9E33D53}"/>
                </a:ext>
              </a:extLst>
            </p:cNvPr>
            <p:cNvSpPr/>
            <p:nvPr/>
          </p:nvSpPr>
          <p:spPr>
            <a:xfrm>
              <a:off x="966662" y="2317738"/>
              <a:ext cx="1148164" cy="1186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988CA17-E7C8-4C94-9195-AFC6FF486EB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353" y="2391742"/>
              <a:ext cx="1431409" cy="131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450BA2-1217-6040-73B5-F8F7BE898193}"/>
                </a:ext>
              </a:extLst>
            </p:cNvPr>
            <p:cNvSpPr txBox="1"/>
            <p:nvPr/>
          </p:nvSpPr>
          <p:spPr>
            <a:xfrm>
              <a:off x="3617348" y="2244431"/>
              <a:ext cx="4150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Vai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criar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uma</a:t>
              </a:r>
              <a:r>
                <a:rPr lang="en-US" sz="1400" dirty="0">
                  <a:solidFill>
                    <a:srgbClr val="FF0000"/>
                  </a:solidFill>
                </a:rPr>
                <a:t> pasta </a:t>
              </a:r>
              <a:r>
                <a:rPr lang="en-US" sz="1400" dirty="0" err="1">
                  <a:solidFill>
                    <a:srgbClr val="FF0000"/>
                  </a:solidFill>
                </a:rPr>
                <a:t>ou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processo</a:t>
              </a:r>
              <a:r>
                <a:rPr lang="en-US" sz="1400" dirty="0">
                  <a:solidFill>
                    <a:srgbClr val="FF0000"/>
                  </a:solidFill>
                </a:rPr>
                <a:t> a </a:t>
              </a:r>
              <a:r>
                <a:rPr lang="en-US" sz="1400" dirty="0" err="1">
                  <a:solidFill>
                    <a:srgbClr val="FF0000"/>
                  </a:solidFill>
                </a:rPr>
                <a:t>partir</a:t>
              </a:r>
              <a:r>
                <a:rPr lang="en-US" sz="1400" dirty="0">
                  <a:solidFill>
                    <a:srgbClr val="FF0000"/>
                  </a:solidFill>
                </a:rPr>
                <a:t> de um </a:t>
              </a:r>
              <a:r>
                <a:rPr lang="en-US" sz="1400" dirty="0" err="1">
                  <a:solidFill>
                    <a:srgbClr val="FF0000"/>
                  </a:solidFill>
                </a:rPr>
                <a:t>ficheiro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4DB010-A6C3-4C6C-1C84-1962EE78B8AA}"/>
              </a:ext>
            </a:extLst>
          </p:cNvPr>
          <p:cNvGrpSpPr/>
          <p:nvPr/>
        </p:nvGrpSpPr>
        <p:grpSpPr>
          <a:xfrm>
            <a:off x="2455493" y="1347807"/>
            <a:ext cx="6609375" cy="1085059"/>
            <a:chOff x="3010403" y="3087510"/>
            <a:chExt cx="5599396" cy="100174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56E300F-02B1-EB5F-66CE-290125A01BF7}"/>
                </a:ext>
              </a:extLst>
            </p:cNvPr>
            <p:cNvSpPr/>
            <p:nvPr/>
          </p:nvSpPr>
          <p:spPr>
            <a:xfrm>
              <a:off x="3010403" y="3087510"/>
              <a:ext cx="3841491" cy="1687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7DC5137-CE5A-9083-D3A9-7FF7CD1DDB3C}"/>
                </a:ext>
              </a:extLst>
            </p:cNvPr>
            <p:cNvCxnSpPr>
              <a:cxnSpLocks/>
            </p:cNvCxnSpPr>
            <p:nvPr/>
          </p:nvCxnSpPr>
          <p:spPr>
            <a:xfrm>
              <a:off x="6851894" y="3154339"/>
              <a:ext cx="1757905" cy="9349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19EA46C-954A-35E8-EC46-352D90B5CF9E}"/>
              </a:ext>
            </a:extLst>
          </p:cNvPr>
          <p:cNvSpPr txBox="1"/>
          <p:nvPr/>
        </p:nvSpPr>
        <p:spPr>
          <a:xfrm>
            <a:off x="8992379" y="2432866"/>
            <a:ext cx="2633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FF0000"/>
                </a:solidFill>
              </a:rPr>
              <a:t>Podemos </a:t>
            </a:r>
            <a:r>
              <a:rPr lang="en-US" sz="1400" dirty="0" err="1">
                <a:solidFill>
                  <a:srgbClr val="FF0000"/>
                </a:solidFill>
              </a:rPr>
              <a:t>pesquisar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processos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existentes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usando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nome</a:t>
            </a:r>
            <a:r>
              <a:rPr lang="en-US" sz="1400" dirty="0">
                <a:solidFill>
                  <a:srgbClr val="FF0000"/>
                </a:solidFill>
              </a:rPr>
              <a:t> o id do </a:t>
            </a:r>
            <a:r>
              <a:rPr lang="en-US" sz="1400" dirty="0" err="1">
                <a:solidFill>
                  <a:srgbClr val="FF0000"/>
                </a:solidFill>
              </a:rPr>
              <a:t>processo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2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382E959-F0AA-A517-8435-700A03627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85" y="1262699"/>
            <a:ext cx="10029091" cy="2437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87110" y="452927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Aliases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C85856-F30E-70F0-EEBB-2A06B9F6F143}"/>
              </a:ext>
            </a:extLst>
          </p:cNvPr>
          <p:cNvGrpSpPr/>
          <p:nvPr/>
        </p:nvGrpSpPr>
        <p:grpSpPr>
          <a:xfrm>
            <a:off x="6620115" y="2530063"/>
            <a:ext cx="2576639" cy="1700985"/>
            <a:chOff x="3010403" y="3113238"/>
            <a:chExt cx="10389896" cy="20418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B9FD1F-0482-31C1-D9BD-67DE538833F3}"/>
                </a:ext>
              </a:extLst>
            </p:cNvPr>
            <p:cNvSpPr/>
            <p:nvPr/>
          </p:nvSpPr>
          <p:spPr>
            <a:xfrm>
              <a:off x="3010403" y="3113238"/>
              <a:ext cx="1148164" cy="1186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B59604-5FCF-EC5E-0C35-B8F2CA13472A}"/>
                </a:ext>
              </a:extLst>
            </p:cNvPr>
            <p:cNvCxnSpPr>
              <a:cxnSpLocks/>
            </p:cNvCxnSpPr>
            <p:nvPr/>
          </p:nvCxnSpPr>
          <p:spPr>
            <a:xfrm>
              <a:off x="4169093" y="3187242"/>
              <a:ext cx="9231206" cy="19678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5D4C7E-F367-6B53-ADE8-891C0BC62163}"/>
              </a:ext>
            </a:extLst>
          </p:cNvPr>
          <p:cNvSpPr txBox="1"/>
          <p:nvPr/>
        </p:nvSpPr>
        <p:spPr>
          <a:xfrm>
            <a:off x="3617348" y="1969484"/>
            <a:ext cx="263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Vai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criar</a:t>
            </a:r>
            <a:r>
              <a:rPr lang="en-US" sz="1400" dirty="0">
                <a:solidFill>
                  <a:srgbClr val="FF0000"/>
                </a:solidFill>
              </a:rPr>
              <a:t> um novo </a:t>
            </a:r>
            <a:r>
              <a:rPr lang="en-US" sz="1400" dirty="0" err="1">
                <a:solidFill>
                  <a:srgbClr val="FF0000"/>
                </a:solidFill>
              </a:rPr>
              <a:t>processo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A197B6-940F-35F8-5A4D-2B84A059E9BE}"/>
              </a:ext>
            </a:extLst>
          </p:cNvPr>
          <p:cNvGrpSpPr/>
          <p:nvPr/>
        </p:nvGrpSpPr>
        <p:grpSpPr>
          <a:xfrm>
            <a:off x="3767288" y="2528715"/>
            <a:ext cx="5245238" cy="2016153"/>
            <a:chOff x="957870" y="2326531"/>
            <a:chExt cx="5245238" cy="201615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BAEF6BB-889E-86EC-6BB3-D972AA8488AD}"/>
                </a:ext>
              </a:extLst>
            </p:cNvPr>
            <p:cNvSpPr/>
            <p:nvPr/>
          </p:nvSpPr>
          <p:spPr>
            <a:xfrm>
              <a:off x="957870" y="2326531"/>
              <a:ext cx="373889" cy="126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09FBBFB-3AD8-4DB1-7BA7-3B8855A4FE49}"/>
                </a:ext>
              </a:extLst>
            </p:cNvPr>
            <p:cNvCxnSpPr>
              <a:cxnSpLocks/>
            </p:cNvCxnSpPr>
            <p:nvPr/>
          </p:nvCxnSpPr>
          <p:spPr>
            <a:xfrm>
              <a:off x="1331759" y="2409280"/>
              <a:ext cx="1116623" cy="16967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4CD5C-CE5B-996D-CF4B-F9790B66EFEF}"/>
                </a:ext>
              </a:extLst>
            </p:cNvPr>
            <p:cNvSpPr txBox="1"/>
            <p:nvPr/>
          </p:nvSpPr>
          <p:spPr>
            <a:xfrm>
              <a:off x="2448382" y="4034907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Nome que </a:t>
              </a:r>
              <a:r>
                <a:rPr lang="en-US" sz="1400" dirty="0" err="1">
                  <a:solidFill>
                    <a:srgbClr val="FF0000"/>
                  </a:solidFill>
                </a:rPr>
                <a:t>vai</a:t>
              </a:r>
              <a:r>
                <a:rPr lang="en-US" sz="1400" dirty="0">
                  <a:solidFill>
                    <a:srgbClr val="FF0000"/>
                  </a:solidFill>
                </a:rPr>
                <a:t> ser </a:t>
              </a:r>
              <a:r>
                <a:rPr lang="en-US" sz="1400" dirty="0" err="1">
                  <a:solidFill>
                    <a:srgbClr val="FF0000"/>
                  </a:solidFill>
                </a:rPr>
                <a:t>usado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como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referencia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4FE04B4-2335-D5DA-0D4E-70726DE54B6A}"/>
              </a:ext>
            </a:extLst>
          </p:cNvPr>
          <p:cNvSpPr txBox="1"/>
          <p:nvPr/>
        </p:nvSpPr>
        <p:spPr>
          <a:xfrm>
            <a:off x="9196754" y="4237091"/>
            <a:ext cx="375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Id para usar </a:t>
            </a:r>
            <a:r>
              <a:rPr lang="en-US" sz="1400" dirty="0" err="1">
                <a:solidFill>
                  <a:srgbClr val="FF0000"/>
                </a:solidFill>
              </a:rPr>
              <a:t>como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referencia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55839F-F5AC-E65A-B85F-012C64032735}"/>
              </a:ext>
            </a:extLst>
          </p:cNvPr>
          <p:cNvSpPr/>
          <p:nvPr/>
        </p:nvSpPr>
        <p:spPr>
          <a:xfrm>
            <a:off x="8889021" y="2458379"/>
            <a:ext cx="1934308" cy="1171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3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33F813A-10C0-2332-70B0-52B597B9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31" y="1249648"/>
            <a:ext cx="10104818" cy="4270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87110" y="452927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6297B3-6F29-204C-860A-DA909223CC84}"/>
              </a:ext>
            </a:extLst>
          </p:cNvPr>
          <p:cNvGrpSpPr/>
          <p:nvPr/>
        </p:nvGrpSpPr>
        <p:grpSpPr>
          <a:xfrm>
            <a:off x="860685" y="1754725"/>
            <a:ext cx="5279022" cy="3158752"/>
            <a:chOff x="966662" y="2317738"/>
            <a:chExt cx="5279022" cy="31587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BC3896-8484-1289-A363-7169ADB13F86}"/>
                </a:ext>
              </a:extLst>
            </p:cNvPr>
            <p:cNvSpPr/>
            <p:nvPr/>
          </p:nvSpPr>
          <p:spPr>
            <a:xfrm>
              <a:off x="966662" y="2317738"/>
              <a:ext cx="864420" cy="31587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499053-26CB-ECC9-90E7-9D50051D7E11}"/>
                </a:ext>
              </a:extLst>
            </p:cNvPr>
            <p:cNvCxnSpPr>
              <a:cxnSpLocks/>
            </p:cNvCxnSpPr>
            <p:nvPr/>
          </p:nvCxnSpPr>
          <p:spPr>
            <a:xfrm>
              <a:off x="1831082" y="3994543"/>
              <a:ext cx="6598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4EB05C-700B-3B35-AAB6-6367DDD59F6C}"/>
                </a:ext>
              </a:extLst>
            </p:cNvPr>
            <p:cNvSpPr txBox="1"/>
            <p:nvPr/>
          </p:nvSpPr>
          <p:spPr>
            <a:xfrm>
              <a:off x="2490958" y="3840654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Componentes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50E3177-8BE0-806B-F0B6-F23C6D3D2AA6}"/>
              </a:ext>
            </a:extLst>
          </p:cNvPr>
          <p:cNvSpPr/>
          <p:nvPr/>
        </p:nvSpPr>
        <p:spPr>
          <a:xfrm>
            <a:off x="4482148" y="1338987"/>
            <a:ext cx="1613851" cy="207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A734A4-DA21-F9BB-1F4A-F1787C26B6B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095999" y="1442491"/>
            <a:ext cx="31565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AE14B1-C7EE-A645-DD28-49E15B1FC6E5}"/>
              </a:ext>
            </a:extLst>
          </p:cNvPr>
          <p:cNvSpPr txBox="1"/>
          <p:nvPr/>
        </p:nvSpPr>
        <p:spPr>
          <a:xfrm>
            <a:off x="6411655" y="1278550"/>
            <a:ext cx="375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Modos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trabalho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68B3F9-55EF-B75F-F8E3-08F4E4572475}"/>
              </a:ext>
            </a:extLst>
          </p:cNvPr>
          <p:cNvSpPr/>
          <p:nvPr/>
        </p:nvSpPr>
        <p:spPr>
          <a:xfrm>
            <a:off x="1198217" y="1419115"/>
            <a:ext cx="498608" cy="179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F8C39-DB29-E950-3DDD-57AA1BFBDFFA}"/>
              </a:ext>
            </a:extLst>
          </p:cNvPr>
          <p:cNvCxnSpPr>
            <a:cxnSpLocks/>
          </p:cNvCxnSpPr>
          <p:nvPr/>
        </p:nvCxnSpPr>
        <p:spPr>
          <a:xfrm>
            <a:off x="1725105" y="1586327"/>
            <a:ext cx="931824" cy="407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50645B-1AAC-4C4A-7CE0-C69C24479360}"/>
              </a:ext>
            </a:extLst>
          </p:cNvPr>
          <p:cNvSpPr txBox="1"/>
          <p:nvPr/>
        </p:nvSpPr>
        <p:spPr>
          <a:xfrm>
            <a:off x="2656929" y="1840261"/>
            <a:ext cx="375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Estado do </a:t>
            </a:r>
            <a:r>
              <a:rPr lang="en-US" sz="1400" dirty="0" err="1">
                <a:solidFill>
                  <a:srgbClr val="FF0000"/>
                </a:solidFill>
              </a:rPr>
              <a:t>processo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C8183D-2403-F91D-7247-AC414EE21ECC}"/>
              </a:ext>
            </a:extLst>
          </p:cNvPr>
          <p:cNvSpPr/>
          <p:nvPr/>
        </p:nvSpPr>
        <p:spPr>
          <a:xfrm>
            <a:off x="6999105" y="1631033"/>
            <a:ext cx="3947543" cy="3888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DE7D1F-483A-E8AF-C887-29D13E6F597B}"/>
              </a:ext>
            </a:extLst>
          </p:cNvPr>
          <p:cNvCxnSpPr>
            <a:cxnSpLocks/>
          </p:cNvCxnSpPr>
          <p:nvPr/>
        </p:nvCxnSpPr>
        <p:spPr>
          <a:xfrm flipV="1">
            <a:off x="5234364" y="3120272"/>
            <a:ext cx="1764741" cy="455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ABBC315-1F27-EEBB-71B0-1C6840024952}"/>
              </a:ext>
            </a:extLst>
          </p:cNvPr>
          <p:cNvSpPr/>
          <p:nvPr/>
        </p:nvSpPr>
        <p:spPr>
          <a:xfrm>
            <a:off x="5014425" y="3472960"/>
            <a:ext cx="228731" cy="252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114FD2-C161-A17B-91CA-F5B245C952ED}"/>
              </a:ext>
            </a:extLst>
          </p:cNvPr>
          <p:cNvSpPr/>
          <p:nvPr/>
        </p:nvSpPr>
        <p:spPr>
          <a:xfrm>
            <a:off x="7101829" y="4023571"/>
            <a:ext cx="3747878" cy="267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E06546-5E1C-55C8-055A-6616D7415D50}"/>
              </a:ext>
            </a:extLst>
          </p:cNvPr>
          <p:cNvCxnSpPr>
            <a:cxnSpLocks/>
          </p:cNvCxnSpPr>
          <p:nvPr/>
        </p:nvCxnSpPr>
        <p:spPr>
          <a:xfrm flipH="1">
            <a:off x="6727157" y="4290646"/>
            <a:ext cx="2117905" cy="1433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F76FB8-545B-0E33-3AC9-806A02585177}"/>
              </a:ext>
            </a:extLst>
          </p:cNvPr>
          <p:cNvSpPr txBox="1"/>
          <p:nvPr/>
        </p:nvSpPr>
        <p:spPr>
          <a:xfrm>
            <a:off x="1899138" y="5723590"/>
            <a:ext cx="704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Gera um URL que </a:t>
            </a:r>
            <a:r>
              <a:rPr lang="en-US" sz="1400" dirty="0" err="1">
                <a:solidFill>
                  <a:srgbClr val="FF0000"/>
                </a:solidFill>
              </a:rPr>
              <a:t>vai</a:t>
            </a:r>
            <a:r>
              <a:rPr lang="en-US" sz="1400" dirty="0">
                <a:solidFill>
                  <a:srgbClr val="FF0000"/>
                </a:solidFill>
              </a:rPr>
              <a:t> ser </a:t>
            </a:r>
            <a:r>
              <a:rPr lang="en-US" sz="1400" dirty="0" err="1">
                <a:solidFill>
                  <a:srgbClr val="FF0000"/>
                </a:solidFill>
              </a:rPr>
              <a:t>usada</a:t>
            </a:r>
            <a:r>
              <a:rPr lang="en-US" sz="1400" dirty="0">
                <a:solidFill>
                  <a:srgbClr val="FF0000"/>
                </a:solidFill>
              </a:rPr>
              <a:t> para o </a:t>
            </a:r>
            <a:r>
              <a:rPr lang="en-US" sz="1400" dirty="0" err="1">
                <a:solidFill>
                  <a:srgbClr val="FF0000"/>
                </a:solidFill>
              </a:rPr>
              <a:t>processo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comunicar</a:t>
            </a:r>
            <a:r>
              <a:rPr lang="en-US" sz="1400" dirty="0">
                <a:solidFill>
                  <a:srgbClr val="FF0000"/>
                </a:solidFill>
              </a:rPr>
              <a:t> com outros de forma </a:t>
            </a:r>
            <a:r>
              <a:rPr lang="en-US" sz="1400" dirty="0" err="1">
                <a:solidFill>
                  <a:srgbClr val="FF0000"/>
                </a:solidFill>
              </a:rPr>
              <a:t>assincrona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para ser </a:t>
            </a:r>
            <a:r>
              <a:rPr lang="en-US" sz="1400" dirty="0" err="1">
                <a:solidFill>
                  <a:srgbClr val="FF0000"/>
                </a:solidFill>
              </a:rPr>
              <a:t>usado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em</a:t>
            </a:r>
            <a:r>
              <a:rPr lang="en-US" sz="1400" dirty="0">
                <a:solidFill>
                  <a:srgbClr val="FF0000"/>
                </a:solidFill>
              </a:rPr>
              <a:t> Webhooks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66D0C8-3E72-E53A-BBDC-E854CBC1D97C}"/>
              </a:ext>
            </a:extLst>
          </p:cNvPr>
          <p:cNvSpPr/>
          <p:nvPr/>
        </p:nvSpPr>
        <p:spPr>
          <a:xfrm>
            <a:off x="7508632" y="2539091"/>
            <a:ext cx="140676" cy="154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2D2D36-654E-2278-F8C1-CD1EFFB3FF1E}"/>
              </a:ext>
            </a:extLst>
          </p:cNvPr>
          <p:cNvSpPr/>
          <p:nvPr/>
        </p:nvSpPr>
        <p:spPr>
          <a:xfrm>
            <a:off x="7713785" y="2533233"/>
            <a:ext cx="140676" cy="154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BE2478-9CFF-F4A1-EF08-CAB182B93FF1}"/>
              </a:ext>
            </a:extLst>
          </p:cNvPr>
          <p:cNvCxnSpPr>
            <a:cxnSpLocks/>
          </p:cNvCxnSpPr>
          <p:nvPr/>
        </p:nvCxnSpPr>
        <p:spPr>
          <a:xfrm flipV="1">
            <a:off x="7576882" y="2148038"/>
            <a:ext cx="931824" cy="383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7BC8DED-6548-2CBF-9281-B199B1E8E0B5}"/>
              </a:ext>
            </a:extLst>
          </p:cNvPr>
          <p:cNvSpPr txBox="1"/>
          <p:nvPr/>
        </p:nvSpPr>
        <p:spPr>
          <a:xfrm>
            <a:off x="8517048" y="1982186"/>
            <a:ext cx="375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Remove </a:t>
            </a:r>
            <a:r>
              <a:rPr lang="en-US" sz="1400" dirty="0" err="1">
                <a:solidFill>
                  <a:srgbClr val="FF0000"/>
                </a:solidFill>
              </a:rPr>
              <a:t>todas</a:t>
            </a:r>
            <a:r>
              <a:rPr lang="en-US" sz="1400" dirty="0">
                <a:solidFill>
                  <a:srgbClr val="FF0000"/>
                </a:solidFill>
              </a:rPr>
              <a:t> as </a:t>
            </a:r>
            <a:r>
              <a:rPr lang="en-US" sz="1400" dirty="0" err="1">
                <a:solidFill>
                  <a:srgbClr val="FF0000"/>
                </a:solidFill>
              </a:rPr>
              <a:t>ligacoes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8C372BD-C20B-E2FC-4471-F041B493B159}"/>
              </a:ext>
            </a:extLst>
          </p:cNvPr>
          <p:cNvGrpSpPr/>
          <p:nvPr/>
        </p:nvGrpSpPr>
        <p:grpSpPr>
          <a:xfrm>
            <a:off x="7854461" y="2456493"/>
            <a:ext cx="4189283" cy="307777"/>
            <a:chOff x="7854461" y="2456493"/>
            <a:chExt cx="4189283" cy="307777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408B20C-73A5-1745-677A-D744BF167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461" y="2610381"/>
              <a:ext cx="434557" cy="127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6F373C-4751-FFD1-B65F-DBFD0F117400}"/>
                </a:ext>
              </a:extLst>
            </p:cNvPr>
            <p:cNvSpPr txBox="1"/>
            <p:nvPr/>
          </p:nvSpPr>
          <p:spPr>
            <a:xfrm>
              <a:off x="8289018" y="2456493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Informacoes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sobre</a:t>
              </a:r>
              <a:r>
                <a:rPr lang="en-US" sz="1400" dirty="0">
                  <a:solidFill>
                    <a:srgbClr val="FF0000"/>
                  </a:solidFill>
                </a:rPr>
                <a:t> o </a:t>
              </a:r>
              <a:r>
                <a:rPr lang="en-US" sz="1400" dirty="0" err="1">
                  <a:solidFill>
                    <a:srgbClr val="FF0000"/>
                  </a:solidFill>
                </a:rPr>
                <a:t>componente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5DDA805-87AA-8265-9989-42CF710BB7E0}"/>
              </a:ext>
            </a:extLst>
          </p:cNvPr>
          <p:cNvSpPr/>
          <p:nvPr/>
        </p:nvSpPr>
        <p:spPr>
          <a:xfrm>
            <a:off x="7106470" y="2533233"/>
            <a:ext cx="140676" cy="154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FAD87E-189A-31DD-1E36-E3E4DFA4B6A7}"/>
              </a:ext>
            </a:extLst>
          </p:cNvPr>
          <p:cNvSpPr/>
          <p:nvPr/>
        </p:nvSpPr>
        <p:spPr>
          <a:xfrm>
            <a:off x="7311623" y="2539091"/>
            <a:ext cx="140676" cy="154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462AEA-25F1-474D-0B4B-0AE112281F5B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669369" y="1989285"/>
            <a:ext cx="712592" cy="54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BB41CC-FEC6-977C-2251-B4376CDC997D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6435216" y="2552175"/>
            <a:ext cx="671254" cy="58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3C03BF-E464-C57F-ACFD-9AF6375899F3}"/>
              </a:ext>
            </a:extLst>
          </p:cNvPr>
          <p:cNvSpPr txBox="1"/>
          <p:nvPr/>
        </p:nvSpPr>
        <p:spPr>
          <a:xfrm>
            <a:off x="4956874" y="1810223"/>
            <a:ext cx="375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Apaga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componente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41A30A-F7F6-C937-2A3B-015820839042}"/>
              </a:ext>
            </a:extLst>
          </p:cNvPr>
          <p:cNvSpPr txBox="1"/>
          <p:nvPr/>
        </p:nvSpPr>
        <p:spPr>
          <a:xfrm>
            <a:off x="4115933" y="2359341"/>
            <a:ext cx="375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Faz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uma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copia</a:t>
            </a:r>
            <a:r>
              <a:rPr lang="en-US" sz="1400" dirty="0">
                <a:solidFill>
                  <a:srgbClr val="FF0000"/>
                </a:solidFill>
              </a:rPr>
              <a:t> do </a:t>
            </a:r>
            <a:r>
              <a:rPr lang="en-US" sz="1400" dirty="0" err="1">
                <a:solidFill>
                  <a:srgbClr val="FF0000"/>
                </a:solidFill>
              </a:rPr>
              <a:t>componente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9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4103E62-310D-7DAB-845D-87D194D9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84" y="1248134"/>
            <a:ext cx="10104819" cy="4243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87110" y="452927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- Condition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3896-8484-1289-A363-7169ADB13F86}"/>
              </a:ext>
            </a:extLst>
          </p:cNvPr>
          <p:cNvSpPr/>
          <p:nvPr/>
        </p:nvSpPr>
        <p:spPr>
          <a:xfrm>
            <a:off x="860685" y="1754725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68E2BB-65FC-FCE1-DEAD-CF55F763E5D4}"/>
              </a:ext>
            </a:extLst>
          </p:cNvPr>
          <p:cNvCxnSpPr>
            <a:cxnSpLocks/>
          </p:cNvCxnSpPr>
          <p:nvPr/>
        </p:nvCxnSpPr>
        <p:spPr>
          <a:xfrm flipH="1">
            <a:off x="3604846" y="4703885"/>
            <a:ext cx="1336431" cy="448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1D3593-8A57-502E-A3F2-5F42330C29B3}"/>
              </a:ext>
            </a:extLst>
          </p:cNvPr>
          <p:cNvSpPr txBox="1"/>
          <p:nvPr/>
        </p:nvSpPr>
        <p:spPr>
          <a:xfrm>
            <a:off x="3037056" y="5150382"/>
            <a:ext cx="263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Default route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012410-7154-FEDC-29AD-D433C58E8E24}"/>
              </a:ext>
            </a:extLst>
          </p:cNvPr>
          <p:cNvSpPr txBox="1"/>
          <p:nvPr/>
        </p:nvSpPr>
        <p:spPr>
          <a:xfrm>
            <a:off x="4779008" y="4018971"/>
            <a:ext cx="263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FE9A8-666B-5B4D-CB88-0199045F3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692" y="5150382"/>
            <a:ext cx="547890" cy="110094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13F0AC-50C9-0D0A-46E7-E8238428E1A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899637" y="4326748"/>
            <a:ext cx="356340" cy="823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1FFF493-6E07-3A15-69CD-E57D9942E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7219" y="5162409"/>
            <a:ext cx="1006739" cy="108892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890E39-67E4-FE76-1FF0-ACB37056FBF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9780589" y="4300982"/>
            <a:ext cx="831726" cy="861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6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6725D-B54D-B392-8843-9EF1F6A2C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83" y="1248134"/>
            <a:ext cx="10104819" cy="4960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95900" y="451575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-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68E2BB-65FC-FCE1-DEAD-CF55F763E5D4}"/>
              </a:ext>
            </a:extLst>
          </p:cNvPr>
          <p:cNvCxnSpPr>
            <a:cxnSpLocks/>
            <a:stCxn id="18" idx="1"/>
            <a:endCxn id="9" idx="0"/>
          </p:cNvCxnSpPr>
          <p:nvPr/>
        </p:nvCxnSpPr>
        <p:spPr>
          <a:xfrm flipH="1">
            <a:off x="4094124" y="3837106"/>
            <a:ext cx="1623753" cy="1755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1D3593-8A57-502E-A3F2-5F42330C29B3}"/>
              </a:ext>
            </a:extLst>
          </p:cNvPr>
          <p:cNvSpPr txBox="1"/>
          <p:nvPr/>
        </p:nvSpPr>
        <p:spPr>
          <a:xfrm>
            <a:off x="2549769" y="2281863"/>
            <a:ext cx="430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Criado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automaticamente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  <a:r>
              <a:rPr lang="en-US" sz="1400" dirty="0" err="1">
                <a:solidFill>
                  <a:srgbClr val="FF0000"/>
                </a:solidFill>
              </a:rPr>
              <a:t>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caso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erro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entra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ciclo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91D75-B1DC-A8D0-616C-13E13448C0F4}"/>
              </a:ext>
            </a:extLst>
          </p:cNvPr>
          <p:cNvSpPr/>
          <p:nvPr/>
        </p:nvSpPr>
        <p:spPr>
          <a:xfrm>
            <a:off x="5611305" y="3651613"/>
            <a:ext cx="1044471" cy="946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D4325-B92B-1E1C-8531-F5B19F09FD5B}"/>
              </a:ext>
            </a:extLst>
          </p:cNvPr>
          <p:cNvSpPr/>
          <p:nvPr/>
        </p:nvSpPr>
        <p:spPr>
          <a:xfrm>
            <a:off x="5717877" y="3686171"/>
            <a:ext cx="332295" cy="301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84E80-9787-0E94-159F-E507E49C0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943" y="5592361"/>
            <a:ext cx="3034362" cy="45434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8FD5AF-34F4-39DE-A068-016CDF82246D}"/>
              </a:ext>
            </a:extLst>
          </p:cNvPr>
          <p:cNvCxnSpPr>
            <a:cxnSpLocks/>
            <a:stCxn id="26" idx="3"/>
            <a:endCxn id="9" idx="0"/>
          </p:cNvCxnSpPr>
          <p:nvPr/>
        </p:nvCxnSpPr>
        <p:spPr>
          <a:xfrm>
            <a:off x="1725103" y="2884011"/>
            <a:ext cx="2369021" cy="2708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E8A4E-C30C-A0AA-043E-976A10F49140}"/>
              </a:ext>
            </a:extLst>
          </p:cNvPr>
          <p:cNvSpPr/>
          <p:nvPr/>
        </p:nvSpPr>
        <p:spPr>
          <a:xfrm>
            <a:off x="860683" y="1968368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E99E2-293E-FD06-5AA6-D4DAD7C71122}"/>
              </a:ext>
            </a:extLst>
          </p:cNvPr>
          <p:cNvSpPr/>
          <p:nvPr/>
        </p:nvSpPr>
        <p:spPr>
          <a:xfrm>
            <a:off x="860683" y="2807408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10364D9-89DA-38BF-031B-53F451355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62" y="2143191"/>
            <a:ext cx="711794" cy="58511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566069-5943-FBE2-C5A1-8E2247976F9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886700" y="2435751"/>
            <a:ext cx="697362" cy="736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DDB6AC6-1FC8-5082-9FA0-ED0D138FD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261" y="5679066"/>
            <a:ext cx="3958033" cy="55635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6D7CF65-7C54-9243-C643-720DEF384E2A}"/>
              </a:ext>
            </a:extLst>
          </p:cNvPr>
          <p:cNvSpPr/>
          <p:nvPr/>
        </p:nvSpPr>
        <p:spPr>
          <a:xfrm>
            <a:off x="7073642" y="5742928"/>
            <a:ext cx="3891859" cy="465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499519-CB97-94EB-E770-4A9701E99E48}"/>
              </a:ext>
            </a:extLst>
          </p:cNvPr>
          <p:cNvSpPr txBox="1"/>
          <p:nvPr/>
        </p:nvSpPr>
        <p:spPr>
          <a:xfrm>
            <a:off x="7214319" y="6178839"/>
            <a:ext cx="430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Limita</a:t>
            </a:r>
            <a:r>
              <a:rPr lang="en-US" sz="1400" dirty="0">
                <a:solidFill>
                  <a:srgbClr val="FF0000"/>
                </a:solidFill>
              </a:rPr>
              <a:t> o tempo de </a:t>
            </a:r>
            <a:r>
              <a:rPr lang="en-US" sz="1400" dirty="0" err="1">
                <a:solidFill>
                  <a:srgbClr val="FF0000"/>
                </a:solidFill>
              </a:rPr>
              <a:t>uma</a:t>
            </a:r>
            <a:r>
              <a:rPr lang="en-US" sz="1400" dirty="0">
                <a:solidFill>
                  <a:srgbClr val="FF0000"/>
                </a:solidFill>
              </a:rPr>
              <a:t> task </a:t>
            </a:r>
            <a:r>
              <a:rPr lang="en-US" sz="1400" dirty="0" err="1">
                <a:solidFill>
                  <a:srgbClr val="FF0000"/>
                </a:solidFill>
              </a:rPr>
              <a:t>neste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componente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4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048B41-817D-A651-E49E-A94DA154B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3" y="1248134"/>
            <a:ext cx="10104819" cy="4925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4ACB6-74C2-EA53-E8F7-C81669F4EA66}"/>
              </a:ext>
            </a:extLst>
          </p:cNvPr>
          <p:cNvSpPr txBox="1"/>
          <p:nvPr/>
        </p:nvSpPr>
        <p:spPr>
          <a:xfrm>
            <a:off x="495900" y="451575"/>
            <a:ext cx="10776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MPO – Copy &amp; Modify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E8A4E-C30C-A0AA-043E-976A10F49140}"/>
              </a:ext>
            </a:extLst>
          </p:cNvPr>
          <p:cNvSpPr/>
          <p:nvPr/>
        </p:nvSpPr>
        <p:spPr>
          <a:xfrm>
            <a:off x="860683" y="2601416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E99E2-293E-FD06-5AA6-D4DAD7C71122}"/>
              </a:ext>
            </a:extLst>
          </p:cNvPr>
          <p:cNvSpPr/>
          <p:nvPr/>
        </p:nvSpPr>
        <p:spPr>
          <a:xfrm>
            <a:off x="860683" y="2174362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DB6AC6-1FC8-5082-9FA0-ED0D138F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261" y="5679066"/>
            <a:ext cx="3958033" cy="5563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02D983-8A00-3480-24DE-8D540309C472}"/>
              </a:ext>
            </a:extLst>
          </p:cNvPr>
          <p:cNvSpPr/>
          <p:nvPr/>
        </p:nvSpPr>
        <p:spPr>
          <a:xfrm>
            <a:off x="7123737" y="2863092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3BE6AC-07BC-5B74-5B11-A973EC0065FB}"/>
              </a:ext>
            </a:extLst>
          </p:cNvPr>
          <p:cNvSpPr/>
          <p:nvPr/>
        </p:nvSpPr>
        <p:spPr>
          <a:xfrm>
            <a:off x="7123737" y="3296835"/>
            <a:ext cx="864420" cy="15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6D872-5EA9-705B-58D9-CD5DCFF959E6}"/>
              </a:ext>
            </a:extLst>
          </p:cNvPr>
          <p:cNvSpPr/>
          <p:nvPr/>
        </p:nvSpPr>
        <p:spPr>
          <a:xfrm>
            <a:off x="7114944" y="4376179"/>
            <a:ext cx="3821488" cy="626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0A954B-E504-16B7-E1DE-B9C954BAAEFB}"/>
              </a:ext>
            </a:extLst>
          </p:cNvPr>
          <p:cNvGrpSpPr/>
          <p:nvPr/>
        </p:nvGrpSpPr>
        <p:grpSpPr>
          <a:xfrm>
            <a:off x="7988157" y="2785806"/>
            <a:ext cx="4275395" cy="307777"/>
            <a:chOff x="7768349" y="2456493"/>
            <a:chExt cx="4275395" cy="30777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1A8A7D0-5B15-ECF0-5612-8C749DDED233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7768349" y="2610381"/>
              <a:ext cx="520669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93312-0A8A-3AC0-FDB0-D83887B9B3D1}"/>
                </a:ext>
              </a:extLst>
            </p:cNvPr>
            <p:cNvSpPr txBox="1"/>
            <p:nvPr/>
          </p:nvSpPr>
          <p:spPr>
            <a:xfrm>
              <a:off x="8289018" y="2456493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Para </a:t>
              </a:r>
              <a:r>
                <a:rPr lang="en-US" sz="1400" dirty="0" err="1">
                  <a:solidFill>
                    <a:srgbClr val="FF0000"/>
                  </a:solidFill>
                </a:rPr>
                <a:t>onde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vai</a:t>
              </a:r>
              <a:r>
                <a:rPr lang="en-US" sz="1400" dirty="0">
                  <a:solidFill>
                    <a:srgbClr val="FF0000"/>
                  </a:solidFill>
                </a:rPr>
                <a:t> ser </a:t>
              </a:r>
              <a:r>
                <a:rPr lang="en-US" sz="1400" dirty="0" err="1">
                  <a:solidFill>
                    <a:srgbClr val="FF0000"/>
                  </a:solidFill>
                </a:rPr>
                <a:t>enviada</a:t>
              </a:r>
              <a:r>
                <a:rPr lang="en-US" sz="1400" dirty="0">
                  <a:solidFill>
                    <a:srgbClr val="FF0000"/>
                  </a:solidFill>
                </a:rPr>
                <a:t> a Task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1EF8AE-AC03-B6A6-A7CC-817657CD60EC}"/>
              </a:ext>
            </a:extLst>
          </p:cNvPr>
          <p:cNvGrpSpPr/>
          <p:nvPr/>
        </p:nvGrpSpPr>
        <p:grpSpPr>
          <a:xfrm>
            <a:off x="8005742" y="3202643"/>
            <a:ext cx="4275395" cy="307777"/>
            <a:chOff x="7768349" y="2456493"/>
            <a:chExt cx="4275395" cy="30777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86C1512-F577-968C-7C27-DF2E71F0493A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7768349" y="2610381"/>
              <a:ext cx="520669" cy="169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D6FA3E-D458-626F-5A67-917100680326}"/>
                </a:ext>
              </a:extLst>
            </p:cNvPr>
            <p:cNvSpPr txBox="1"/>
            <p:nvPr/>
          </p:nvSpPr>
          <p:spPr>
            <a:xfrm>
              <a:off x="8289018" y="2456493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Referencia</a:t>
              </a:r>
              <a:r>
                <a:rPr lang="en-US" sz="1400" dirty="0">
                  <a:solidFill>
                    <a:srgbClr val="FF0000"/>
                  </a:solidFill>
                </a:rPr>
                <a:t> da task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5C33F8-F56A-255B-07C6-6AE77FE01D76}"/>
              </a:ext>
            </a:extLst>
          </p:cNvPr>
          <p:cNvGrpSpPr/>
          <p:nvPr/>
        </p:nvGrpSpPr>
        <p:grpSpPr>
          <a:xfrm>
            <a:off x="8598877" y="5002823"/>
            <a:ext cx="4107221" cy="334895"/>
            <a:chOff x="7936523" y="2429375"/>
            <a:chExt cx="4107221" cy="33489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13DF03F-B483-F891-6995-3B0F2EF28CD8}"/>
                </a:ext>
              </a:extLst>
            </p:cNvPr>
            <p:cNvCxnSpPr>
              <a:cxnSpLocks/>
            </p:cNvCxnSpPr>
            <p:nvPr/>
          </p:nvCxnSpPr>
          <p:spPr>
            <a:xfrm>
              <a:off x="7936523" y="2429375"/>
              <a:ext cx="352495" cy="1810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FCFB97-6032-CC71-B315-688F6F54C556}"/>
                </a:ext>
              </a:extLst>
            </p:cNvPr>
            <p:cNvSpPr txBox="1"/>
            <p:nvPr/>
          </p:nvSpPr>
          <p:spPr>
            <a:xfrm>
              <a:off x="8289018" y="2456493"/>
              <a:ext cx="375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Argumentos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71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19552</TotalTime>
  <Words>843</Words>
  <Application>Microsoft Office PowerPoint</Application>
  <PresentationFormat>Ecrã Panorâmico</PresentationFormat>
  <Paragraphs>140</Paragraphs>
  <Slides>21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Western Union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Calisto</dc:creator>
  <cp:lastModifiedBy>Guedes, Jose Pedro</cp:lastModifiedBy>
  <cp:revision>10</cp:revision>
  <dcterms:created xsi:type="dcterms:W3CDTF">2022-05-03T20:13:36Z</dcterms:created>
  <dcterms:modified xsi:type="dcterms:W3CDTF">2023-02-08T11:44:13Z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fc02297d-ca00-4bef-9ef2-a04cbd182b3a</vt:lpwstr>
  </property>
  <property fmtid="{D5CDD505-2E9C-101B-9397-08002B2CF9AE}" pid="3" name="WUClass">
    <vt:lpwstr>CL6</vt:lpwstr>
  </property>
  <property fmtid="{D5CDD505-2E9C-101B-9397-08002B2CF9AE}" pid="4" name="Footer">
    <vt:lpwstr>N</vt:lpwstr>
  </property>
  <property fmtid="{D5CDD505-2E9C-101B-9397-08002B2CF9AE}" pid="5" name="Classified By">
    <vt:lpwstr>Bruno Calisto</vt:lpwstr>
  </property>
  <property fmtid="{D5CDD505-2E9C-101B-9397-08002B2CF9AE}" pid="6" name="Date and Time">
    <vt:lpwstr>5/17/2022 4:56 AM</vt:lpwstr>
  </property>
  <property fmtid="{D5CDD505-2E9C-101B-9397-08002B2CF9AE}" pid="7" name="MSIP_Label_ea60d57e-af5b-4752-ac57-3e4f28ca11dc_Enabled">
    <vt:lpwstr>true</vt:lpwstr>
  </property>
  <property fmtid="{D5CDD505-2E9C-101B-9397-08002B2CF9AE}" pid="8" name="MSIP_Label_ea60d57e-af5b-4752-ac57-3e4f28ca11dc_SetDate">
    <vt:lpwstr>2023-02-08T11:43:22Z</vt:lpwstr>
  </property>
  <property fmtid="{D5CDD505-2E9C-101B-9397-08002B2CF9AE}" pid="9" name="MSIP_Label_ea60d57e-af5b-4752-ac57-3e4f28ca11dc_Method">
    <vt:lpwstr>Standard</vt:lpwstr>
  </property>
  <property fmtid="{D5CDD505-2E9C-101B-9397-08002B2CF9AE}" pid="10" name="MSIP_Label_ea60d57e-af5b-4752-ac57-3e4f28ca11dc_Name">
    <vt:lpwstr>ea60d57e-af5b-4752-ac57-3e4f28ca11dc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ActionId">
    <vt:lpwstr>9ca13c6f-1743-4036-a1e3-b00c23509427</vt:lpwstr>
  </property>
  <property fmtid="{D5CDD505-2E9C-101B-9397-08002B2CF9AE}" pid="13" name="MSIP_Label_ea60d57e-af5b-4752-ac57-3e4f28ca11dc_ContentBits">
    <vt:lpwstr>0</vt:lpwstr>
  </property>
</Properties>
</file>