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8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21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8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2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9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1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5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8D02D9-4513-464C-9979-561FCAEFD6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4D760A-81F9-42DD-8BAC-5B9FBED3F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90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E O RSA?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7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E SEGURANÇA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intersecção entre os fundamentos matemáticos complexos do RSA e as suas vulnerabilidades práticas reside no fato de que </a:t>
            </a:r>
            <a:r>
              <a:rPr lang="pt-BR" b="1" dirty="0"/>
              <a:t>as falhas de segurança surgem quando os requisitos estritos da teoria matemática não são mantidos rigorosamente durante a implementação ou quando novas ferramentas matemáticas desafiam o problema central do algoritmo</a:t>
            </a:r>
            <a:r>
              <a:rPr lang="pt-BR" dirty="0"/>
              <a:t>.</a:t>
            </a:r>
          </a:p>
          <a:p>
            <a:r>
              <a:rPr lang="pt-BR" dirty="0"/>
              <a:t>O RSA foi construído sobre a premissa de que certos problemas matemáticos são difíceis de resolver (segurança baseada em problemas matemáticos). As vulnerabilidades práticas exploram brechas que forçam esses problemas difíceis a se tornarem triviais ou as expõem através de efeitos colaterais da computação.</a:t>
            </a:r>
          </a:p>
          <a:p>
            <a:r>
              <a:rPr lang="pt-BR" dirty="0"/>
              <a:t>A seguir, detalhamos os principais pontos de intersecção, conforme as fontes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RAIZES DO RSA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39" y="2603500"/>
            <a:ext cx="4956635" cy="3416300"/>
          </a:xfrm>
        </p:spPr>
      </p:pic>
    </p:spTree>
    <p:extLst>
      <p:ext uri="{BB962C8B-B14F-4D97-AF65-F5344CB8AC3E}">
        <p14:creationId xmlns:p14="http://schemas.microsoft.com/office/powerpoint/2010/main" val="31375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matemáticos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90981" y="2860859"/>
            <a:ext cx="65475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algoritmo RSA é construído sobre uma base robusta de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fundamentos matemáticos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definem tanto a maneira como as chaves são geradas quanto o funcionamento dos processos de criptografia e 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descriptografia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seguir, estão os principais princípios matemáticos que sustentam o RSA, conforme detalhado nas fontes: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Aritmética Modular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pt-BR" dirty="0"/>
              <a:t>. Números Primos e o Problema da </a:t>
            </a:r>
            <a:r>
              <a:rPr lang="pt-BR" dirty="0" smtClean="0"/>
              <a:t>Fatoração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pt-BR" dirty="0"/>
              <a:t>Função </a:t>
            </a:r>
            <a:r>
              <a:rPr lang="pt-BR" dirty="0" err="1"/>
              <a:t>Totiente</a:t>
            </a:r>
            <a:r>
              <a:rPr lang="pt-BR" dirty="0"/>
              <a:t> de </a:t>
            </a:r>
            <a:r>
              <a:rPr lang="pt-BR" dirty="0" smtClean="0"/>
              <a:t>Euler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pt-BR" dirty="0"/>
              <a:t>4. Teorema de </a:t>
            </a:r>
            <a:r>
              <a:rPr lang="pt-BR" dirty="0" smtClean="0"/>
              <a:t>Euler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pt-BR" dirty="0"/>
              <a:t>Inverso </a:t>
            </a:r>
            <a:r>
              <a:rPr lang="pt-BR" dirty="0" smtClean="0"/>
              <a:t>Modular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52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e aplicações práticas em segurança da informação.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164681"/>
            <a:ext cx="81504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RSA (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Rivest-Shamir-Adleman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é um algoritmo de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criptografia assimétrica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desenvolvido em 1977 e é um dos sistemas de chave pública mais amplamente utilizados. O algoritmo é a base de muitos protocolos de segurança, incluindo HTTPS e SSH.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seguir, é detalhado o funcionamento (mecanismo) do RSA e suas principais aplicações práticas em segurança da informação.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I. Funcionamento do Algoritmo RSA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O RSA é um sistema </a:t>
            </a: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bidirecional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 que usa duas chaves diferentes (pública e privada). Sua segurança é baseada na </a:t>
            </a: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dificuldade computacional de fatorar números grandes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</a:rPr>
              <a:t>O processo se divide em três fases principais: Geração de Chaves, Criptografia e </a:t>
            </a:r>
            <a:r>
              <a:rPr lang="pt-BR" altLang="pt-BR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Descriptografia</a:t>
            </a:r>
            <a:r>
              <a:rPr lang="pt-BR" altLang="pt-BR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5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2248" y="0"/>
            <a:ext cx="889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Fase 1: Geração de Chaves</a:t>
            </a:r>
          </a:p>
          <a:p>
            <a:r>
              <a:rPr lang="pt-BR" dirty="0" smtClean="0"/>
              <a:t>A geração de chaves estabelece o par de chaves pública e privada, fundamentado em complexos princípios de Aritmética Modular.</a:t>
            </a:r>
          </a:p>
          <a:p>
            <a:r>
              <a:rPr lang="pt-BR" dirty="0" smtClean="0"/>
              <a:t>1. Escolha dos Primos (p e q): Dois números primos grandes e distintos (p e q) são gerados. Eles devem ter tamanhos similares (aproximadamente n/2 bits para uma chave de n bits).</a:t>
            </a:r>
          </a:p>
          <a:p>
            <a:r>
              <a:rPr lang="pt-BR" dirty="0" smtClean="0"/>
              <a:t>    ◦ Matemática: A </a:t>
            </a:r>
            <a:r>
              <a:rPr lang="pt-BR" dirty="0" err="1" smtClean="0"/>
              <a:t>primalidade</a:t>
            </a:r>
            <a:r>
              <a:rPr lang="pt-BR" dirty="0" smtClean="0"/>
              <a:t> pode ser verificada usando testes probabilísticos como o Miller-Rabin.</a:t>
            </a:r>
          </a:p>
          <a:p>
            <a:r>
              <a:rPr lang="pt-BR" dirty="0"/>
              <a:t>2. </a:t>
            </a:r>
            <a:r>
              <a:rPr lang="pt-BR" b="1" dirty="0"/>
              <a:t>Cálculo do </a:t>
            </a:r>
            <a:r>
              <a:rPr lang="pt-BR" b="1" dirty="0" smtClean="0"/>
              <a:t>Módulo</a:t>
            </a:r>
          </a:p>
          <a:p>
            <a:r>
              <a:rPr lang="pt-BR" b="1" dirty="0" smtClean="0"/>
              <a:t>3.</a:t>
            </a:r>
            <a:r>
              <a:rPr lang="pt-BR" b="1" dirty="0"/>
              <a:t> Cálculo da Função </a:t>
            </a:r>
            <a:r>
              <a:rPr lang="pt-BR" b="1" dirty="0" err="1"/>
              <a:t>Totiente</a:t>
            </a:r>
            <a:r>
              <a:rPr lang="pt-BR" b="1" dirty="0"/>
              <a:t> de Euler </a:t>
            </a:r>
            <a:endParaRPr lang="pt-BR" b="1" dirty="0" smtClean="0"/>
          </a:p>
          <a:p>
            <a:r>
              <a:rPr lang="pt-BR" b="1" dirty="0" smtClean="0"/>
              <a:t>4.Escolha </a:t>
            </a:r>
            <a:r>
              <a:rPr lang="pt-BR" b="1" dirty="0"/>
              <a:t>do Expoente </a:t>
            </a:r>
            <a:r>
              <a:rPr lang="pt-BR" b="1" dirty="0" smtClean="0"/>
              <a:t>Público</a:t>
            </a:r>
          </a:p>
          <a:p>
            <a:r>
              <a:rPr lang="pt-BR" b="1" dirty="0" smtClean="0"/>
              <a:t>5.</a:t>
            </a:r>
            <a:r>
              <a:rPr lang="pt-BR" dirty="0"/>
              <a:t> 5. </a:t>
            </a:r>
            <a:r>
              <a:rPr lang="pt-BR" b="1" dirty="0"/>
              <a:t>Cálculo do Expoente </a:t>
            </a:r>
            <a:r>
              <a:rPr lang="pt-BR" b="1" dirty="0" smtClean="0"/>
              <a:t>Privado</a:t>
            </a:r>
          </a:p>
          <a:p>
            <a:endParaRPr lang="pt-BR" dirty="0" smtClean="0"/>
          </a:p>
          <a:p>
            <a:endParaRPr lang="pt-BR" dirty="0"/>
          </a:p>
          <a:p>
            <a:pPr algn="r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20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5820" y="169719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Devido à sua solidez matemática e versatilidade (criptografia e assinatura digital), o RSA é amplamente adotado e tem aplicações críticas na segurança da informação:1. Troca de Chaves Simétricas (Uso Híbrido)</a:t>
            </a:r>
          </a:p>
          <a:p>
            <a:r>
              <a:rPr lang="pt-BR" dirty="0" smtClean="0"/>
              <a:t>Esta é a aplicação mais comum e recomendada do RSA.</a:t>
            </a:r>
          </a:p>
          <a:p>
            <a:r>
              <a:rPr lang="pt-BR" dirty="0" smtClean="0"/>
              <a:t>• O RSA é cerca de 1000 vezes mais lento que algoritmos simétricos como o AES. Portanto, ele não é usado para criptografar grandes volumes de dados diretamente. O RSA permite que um usuário prove a autoria e a integridade de uma mensagem.</a:t>
            </a:r>
          </a:p>
          <a:p>
            <a:r>
              <a:rPr lang="pt-BR" dirty="0" smtClean="0"/>
              <a:t>• Funcionamento: O processo é similar à </a:t>
            </a:r>
            <a:r>
              <a:rPr lang="pt-BR" dirty="0" err="1" smtClean="0"/>
              <a:t>descriptografia</a:t>
            </a:r>
            <a:r>
              <a:rPr lang="pt-BR" dirty="0" smtClean="0"/>
              <a:t>, mas com a chave invertida. O remetente usa sua chave privada (d) para "assinar" um </a:t>
            </a:r>
            <a:r>
              <a:rPr lang="pt-BR" dirty="0" err="1" smtClean="0"/>
              <a:t>hash</a:t>
            </a:r>
            <a:r>
              <a:rPr lang="pt-BR" dirty="0" smtClean="0"/>
              <a:t> da mensagem. Qualquer pessoa pode usar a chave pública (e) do remetente para verificar a assinatura e confirmar que a mensagem não foi alterada e que realmente veio do remetente.</a:t>
            </a:r>
          </a:p>
          <a:p>
            <a:r>
              <a:rPr lang="pt-BR" dirty="0" smtClean="0"/>
              <a:t>Proteção e Prevenção de Ataques</a:t>
            </a:r>
          </a:p>
          <a:p>
            <a:r>
              <a:rPr lang="pt-BR" dirty="0" smtClean="0"/>
              <a:t>Na prática, a segurança do RSA depende não apenas da matemática, mas de uma implementação rigorosa de contramedidas.</a:t>
            </a:r>
          </a:p>
          <a:p>
            <a:r>
              <a:rPr lang="pt-BR" dirty="0" smtClean="0"/>
              <a:t>Embora o RSA seja vulnerável ao Algoritmo de </a:t>
            </a:r>
            <a:r>
              <a:rPr lang="pt-BR" dirty="0" err="1" smtClean="0"/>
              <a:t>Shor</a:t>
            </a:r>
            <a:r>
              <a:rPr lang="pt-BR" dirty="0" smtClean="0"/>
              <a:t> em um futuro computador quântico, ele permanece uma tecnologia madura e segura para a maioria das necessidades de segurança atuais, desde que implementado corretamente com as melhores práticas de </a:t>
            </a:r>
            <a:r>
              <a:rPr lang="pt-BR" dirty="0" err="1" smtClean="0"/>
              <a:t>padding</a:t>
            </a:r>
            <a:r>
              <a:rPr lang="pt-BR" dirty="0" smtClean="0"/>
              <a:t> e tamanho de chave (≥ 2048 bits).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94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662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O QUE E O RSA?</vt:lpstr>
      <vt:lpstr>FUNCIONAMENTO E SEGURANÇA </vt:lpstr>
      <vt:lpstr>RAIZES DO RSA </vt:lpstr>
      <vt:lpstr>princípios matemáticos</vt:lpstr>
      <vt:lpstr>funcionamento e aplicações práticas em segurança da informação.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E O RSA?</dc:title>
  <dc:creator>João Victor Silva</dc:creator>
  <cp:lastModifiedBy>João Victor Silva</cp:lastModifiedBy>
  <cp:revision>4</cp:revision>
  <dcterms:created xsi:type="dcterms:W3CDTF">2025-10-28T23:15:36Z</dcterms:created>
  <dcterms:modified xsi:type="dcterms:W3CDTF">2025-10-28T23:56:01Z</dcterms:modified>
</cp:coreProperties>
</file>