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E0228-CB73-46DD-B166-5CCE1EB34E90}" v="13" dt="2025-04-04T14:23:29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80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valho, Joao" userId="b6747205-51bd-4895-9a21-703d67284e19" providerId="ADAL" clId="{968E0228-CB73-46DD-B166-5CCE1EB34E90}"/>
    <pc:docChg chg="undo custSel addSld modSld">
      <pc:chgData name="Carvalho, Joao" userId="b6747205-51bd-4895-9a21-703d67284e19" providerId="ADAL" clId="{968E0228-CB73-46DD-B166-5CCE1EB34E90}" dt="2025-04-04T14:23:29.427" v="90" actId="164"/>
      <pc:docMkLst>
        <pc:docMk/>
      </pc:docMkLst>
      <pc:sldChg chg="addSp delSp modSp new mod">
        <pc:chgData name="Carvalho, Joao" userId="b6747205-51bd-4895-9a21-703d67284e19" providerId="ADAL" clId="{968E0228-CB73-46DD-B166-5CCE1EB34E90}" dt="2025-04-04T14:23:29.427" v="90" actId="164"/>
        <pc:sldMkLst>
          <pc:docMk/>
          <pc:sldMk cId="2172554421" sldId="256"/>
        </pc:sldMkLst>
        <pc:spChg chg="del">
          <ac:chgData name="Carvalho, Joao" userId="b6747205-51bd-4895-9a21-703d67284e19" providerId="ADAL" clId="{968E0228-CB73-46DD-B166-5CCE1EB34E90}" dt="2025-04-04T14:08:46.151" v="1" actId="478"/>
          <ac:spMkLst>
            <pc:docMk/>
            <pc:sldMk cId="2172554421" sldId="256"/>
            <ac:spMk id="2" creationId="{A7BA53D3-646E-724A-6A17-7FCFF9EAB125}"/>
          </ac:spMkLst>
        </pc:spChg>
        <pc:spChg chg="del">
          <ac:chgData name="Carvalho, Joao" userId="b6747205-51bd-4895-9a21-703d67284e19" providerId="ADAL" clId="{968E0228-CB73-46DD-B166-5CCE1EB34E90}" dt="2025-04-04T14:08:47.814" v="2" actId="478"/>
          <ac:spMkLst>
            <pc:docMk/>
            <pc:sldMk cId="2172554421" sldId="256"/>
            <ac:spMk id="3" creationId="{9E03A7F7-B9F5-DE92-86DD-D41C7E029C6E}"/>
          </ac:spMkLst>
        </pc:spChg>
        <pc:spChg chg="add mod topLvl">
          <ac:chgData name="Carvalho, Joao" userId="b6747205-51bd-4895-9a21-703d67284e19" providerId="ADAL" clId="{968E0228-CB73-46DD-B166-5CCE1EB34E90}" dt="2025-04-04T14:23:06.088" v="82" actId="1076"/>
          <ac:spMkLst>
            <pc:docMk/>
            <pc:sldMk cId="2172554421" sldId="256"/>
            <ac:spMk id="10" creationId="{7D1B8C43-F9BD-7492-64AE-AC3796403C17}"/>
          </ac:spMkLst>
        </pc:spChg>
        <pc:grpChg chg="add del mod">
          <ac:chgData name="Carvalho, Joao" userId="b6747205-51bd-4895-9a21-703d67284e19" providerId="ADAL" clId="{968E0228-CB73-46DD-B166-5CCE1EB34E90}" dt="2025-04-04T14:22:50.878" v="77" actId="165"/>
          <ac:grpSpMkLst>
            <pc:docMk/>
            <pc:sldMk cId="2172554421" sldId="256"/>
            <ac:grpSpMk id="15" creationId="{B012EA5C-C149-5460-F52B-6E4030241517}"/>
          </ac:grpSpMkLst>
        </pc:grpChg>
        <pc:grpChg chg="add mod">
          <ac:chgData name="Carvalho, Joao" userId="b6747205-51bd-4895-9a21-703d67284e19" providerId="ADAL" clId="{968E0228-CB73-46DD-B166-5CCE1EB34E90}" dt="2025-04-04T14:23:22.796" v="88" actId="164"/>
          <ac:grpSpMkLst>
            <pc:docMk/>
            <pc:sldMk cId="2172554421" sldId="256"/>
            <ac:grpSpMk id="16" creationId="{F63FD3A1-48EE-E125-11E5-220244D3969A}"/>
          </ac:grpSpMkLst>
        </pc:grpChg>
        <pc:grpChg chg="add mod">
          <ac:chgData name="Carvalho, Joao" userId="b6747205-51bd-4895-9a21-703d67284e19" providerId="ADAL" clId="{968E0228-CB73-46DD-B166-5CCE1EB34E90}" dt="2025-04-04T14:23:29.427" v="90" actId="164"/>
          <ac:grpSpMkLst>
            <pc:docMk/>
            <pc:sldMk cId="2172554421" sldId="256"/>
            <ac:grpSpMk id="17" creationId="{F4D24053-0347-19D1-A4CF-29AAD7902893}"/>
          </ac:grpSpMkLst>
        </pc:grpChg>
        <pc:picChg chg="add del mod modCrop">
          <ac:chgData name="Carvalho, Joao" userId="b6747205-51bd-4895-9a21-703d67284e19" providerId="ADAL" clId="{968E0228-CB73-46DD-B166-5CCE1EB34E90}" dt="2025-04-04T14:09:16.524" v="15" actId="478"/>
          <ac:picMkLst>
            <pc:docMk/>
            <pc:sldMk cId="2172554421" sldId="256"/>
            <ac:picMk id="5" creationId="{F21D2519-B4F8-AA88-DE4D-C242DFB1A647}"/>
          </ac:picMkLst>
        </pc:picChg>
        <pc:picChg chg="add mod modCrop">
          <ac:chgData name="Carvalho, Joao" userId="b6747205-51bd-4895-9a21-703d67284e19" providerId="ADAL" clId="{968E0228-CB73-46DD-B166-5CCE1EB34E90}" dt="2025-04-04T14:09:33.140" v="22" actId="1076"/>
          <ac:picMkLst>
            <pc:docMk/>
            <pc:sldMk cId="2172554421" sldId="256"/>
            <ac:picMk id="6" creationId="{091E697C-6D82-AB22-EBDA-0193DB297824}"/>
          </ac:picMkLst>
        </pc:picChg>
        <pc:picChg chg="add mod modCrop">
          <ac:chgData name="Carvalho, Joao" userId="b6747205-51bd-4895-9a21-703d67284e19" providerId="ADAL" clId="{968E0228-CB73-46DD-B166-5CCE1EB34E90}" dt="2025-04-04T14:20:32.384" v="54" actId="1076"/>
          <ac:picMkLst>
            <pc:docMk/>
            <pc:sldMk cId="2172554421" sldId="256"/>
            <ac:picMk id="7" creationId="{282F04CE-7993-9E2A-93BC-EBC53304B5E2}"/>
          </ac:picMkLst>
        </pc:picChg>
        <pc:picChg chg="add mod topLvl modCrop">
          <ac:chgData name="Carvalho, Joao" userId="b6747205-51bd-4895-9a21-703d67284e19" providerId="ADAL" clId="{968E0228-CB73-46DD-B166-5CCE1EB34E90}" dt="2025-04-04T14:23:29.427" v="90" actId="164"/>
          <ac:picMkLst>
            <pc:docMk/>
            <pc:sldMk cId="2172554421" sldId="256"/>
            <ac:picMk id="9" creationId="{2AA8A933-6DAE-10C4-1BC7-E3E8911A41D0}"/>
          </ac:picMkLst>
        </pc:picChg>
        <pc:picChg chg="add mod topLvl modCrop">
          <ac:chgData name="Carvalho, Joao" userId="b6747205-51bd-4895-9a21-703d67284e19" providerId="ADAL" clId="{968E0228-CB73-46DD-B166-5CCE1EB34E90}" dt="2025-04-04T14:23:29.427" v="90" actId="164"/>
          <ac:picMkLst>
            <pc:docMk/>
            <pc:sldMk cId="2172554421" sldId="256"/>
            <ac:picMk id="11" creationId="{E710F969-30B5-ED5B-0803-344857E5991F}"/>
          </ac:picMkLst>
        </pc:picChg>
        <pc:picChg chg="add mod topLvl">
          <ac:chgData name="Carvalho, Joao" userId="b6747205-51bd-4895-9a21-703d67284e19" providerId="ADAL" clId="{968E0228-CB73-46DD-B166-5CCE1EB34E90}" dt="2025-04-04T14:23:29.427" v="90" actId="164"/>
          <ac:picMkLst>
            <pc:docMk/>
            <pc:sldMk cId="2172554421" sldId="256"/>
            <ac:picMk id="12" creationId="{1A6214CF-697A-267B-54C0-06DFB6A70137}"/>
          </ac:picMkLst>
        </pc:picChg>
        <pc:picChg chg="add mod topLvl">
          <ac:chgData name="Carvalho, Joao" userId="b6747205-51bd-4895-9a21-703d67284e19" providerId="ADAL" clId="{968E0228-CB73-46DD-B166-5CCE1EB34E90}" dt="2025-04-04T14:23:29.427" v="90" actId="164"/>
          <ac:picMkLst>
            <pc:docMk/>
            <pc:sldMk cId="2172554421" sldId="256"/>
            <ac:picMk id="13" creationId="{AE49B0C7-14E2-A744-A47F-B45F95B271A8}"/>
          </ac:picMkLst>
        </pc:picChg>
        <pc:picChg chg="add mod topLvl modCrop">
          <ac:chgData name="Carvalho, Joao" userId="b6747205-51bd-4895-9a21-703d67284e19" providerId="ADAL" clId="{968E0228-CB73-46DD-B166-5CCE1EB34E90}" dt="2025-04-04T14:23:29.427" v="90" actId="164"/>
          <ac:picMkLst>
            <pc:docMk/>
            <pc:sldMk cId="2172554421" sldId="256"/>
            <ac:picMk id="14" creationId="{5C041178-D017-1C05-B9FF-98FD3EF098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11991-5B12-EBEE-675A-75F89B5B8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FED9F5-505D-8CAC-8ADB-E4BB5159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2051FB-1C07-2B9A-6ECC-E3673C3F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B4B653-643A-CBAE-A538-328D9DF6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E1F78B-B06E-482C-B0C1-E2E56AD1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3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8EEE0-FA79-EF19-A49D-4888BB34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E8EDCB-8EFE-8CFA-98DA-DDB6F3153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575FC8-E9F3-1058-6EF0-04323AC9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185BF-2F07-F35A-16BD-36492B3F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837F3-2A7F-055C-33F9-7E3C0586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6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7BC9F0E-C95E-FD2E-F4B2-1C00067F5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2456F7-A7EC-5BE1-30D0-83DB192A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529BAB-DF4B-0ED8-01D3-19FCEBA9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F2C02-D2C9-0393-3739-677AE80A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1C74D8-F201-CA3C-29B1-0C5BDED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0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E1853-6B84-EBB8-4F0C-40E8F355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1440B0-C190-8DFF-2E63-E79F6FA9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6E2CA-8DAB-5A16-6C05-FAD70799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1FBC7A-3266-7E60-C254-F2B3D3CB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E0333-99E4-5316-27D3-1EA36C9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3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659AF-BC1D-5CE9-3101-D09E050E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2836B0-C862-FF2B-3DB9-640F44E5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C1C7A7-0383-27A5-79C1-42F210D4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B60A9-0793-285F-27FB-C17A522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DE94D2-968C-1852-48F0-BDBAAA31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7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3326-2605-0EEE-96BD-7E5FBEBA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CF235-733F-05E5-7FC5-6F1F876D7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3744D5-83F3-8FDD-7620-51FD9057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92EDE0-1FBB-09F2-62BD-82A81011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6794F-DF12-B219-E300-BDEC05E1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1CFE7-4CE8-3244-A555-9F8D0A67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48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E4D49-C644-D9A6-6CC0-488B2988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6A23F6-D049-E0CD-BB86-1E092973E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6E2CF-C2F3-E24C-F5D6-87BED2AD6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6EA38D-E398-182D-8988-D854C0508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D902B9-1CBB-9844-E5C7-ED131BE79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F2C46C-534B-0155-5BC0-8AF53957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4D6CAD-3D09-1334-498F-93E4341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841D53-99CE-A907-2DFF-C5D30C8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5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295B4-D2FD-33C1-917C-60DE3950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F39CA-A008-AE9D-0817-0BF43C7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B87D68-C822-DF83-564F-F2F410FE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2A0329-A2EC-A79D-B48D-D598AB33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2D0479-F2C4-FF57-E943-CD44262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7A3857D-2800-5984-C1B7-4DBC11E1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BECC3C-BA9C-5BDC-3EEF-2448EA4F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95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43AC1-6FAE-4020-4D84-8AA269A2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61EA5-8A53-A87F-27A1-AA5F6AD2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567A16-F94A-82CA-09DB-87D5415F0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E2C84-F205-9DFA-739D-DCABABEF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50DB90-704D-6E73-B100-533D8E22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C6F313-A5EF-58E5-F3C1-C0652489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7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2FCBD-6027-4BC2-E57D-08D32C21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86A88C-C96F-27FF-0AD5-B35AB7A0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31882-4653-8AE6-2704-29E6B48E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25679-6BC8-14B2-AF27-4F834F00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F5B11-CD3D-6458-877B-0313D23E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CCB81-EB70-50A2-616D-E5A7A97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DA9DD3-731A-ACA3-A213-FC6E6D9A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0C923-2869-496C-36B6-628FAF9A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963B2A-621B-133F-667E-8042C13EB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B4376-9850-4034-8082-1CB4F423A3A1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96CC6-461F-0367-2D49-41E8C0EEC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A857D-894D-22F8-52AA-71175111D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6635A-A82E-42F9-909B-F8587AB16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9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091E697C-6D82-AB22-EBDA-0193DB2978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31" t="30003" r="41128" b="44431"/>
          <a:stretch/>
        </p:blipFill>
        <p:spPr>
          <a:xfrm>
            <a:off x="1963023" y="1610686"/>
            <a:ext cx="1845579" cy="1753299"/>
          </a:xfrm>
          <a:prstGeom prst="rect">
            <a:avLst/>
          </a:prstGeom>
        </p:spPr>
      </p:pic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282F04CE-7993-9E2A-93BC-EBC53304B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396" t="29657" r="9663" b="39592"/>
          <a:stretch/>
        </p:blipFill>
        <p:spPr>
          <a:xfrm>
            <a:off x="4382531" y="625833"/>
            <a:ext cx="1845579" cy="210888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D1B8C43-F9BD-7492-64AE-AC3796403C17}"/>
              </a:ext>
            </a:extLst>
          </p:cNvPr>
          <p:cNvSpPr/>
          <p:nvPr/>
        </p:nvSpPr>
        <p:spPr>
          <a:xfrm>
            <a:off x="9112965" y="4597559"/>
            <a:ext cx="1638414" cy="494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4D24053-0347-19D1-A4CF-29AAD7902893}"/>
              </a:ext>
            </a:extLst>
          </p:cNvPr>
          <p:cNvGrpSpPr/>
          <p:nvPr/>
        </p:nvGrpSpPr>
        <p:grpSpPr>
          <a:xfrm>
            <a:off x="8383400" y="1801871"/>
            <a:ext cx="1731422" cy="1907287"/>
            <a:chOff x="8383400" y="1801871"/>
            <a:chExt cx="1731422" cy="1907287"/>
          </a:xfrm>
        </p:grpSpPr>
        <p:pic>
          <p:nvPicPr>
            <p:cNvPr id="9" name="Imagem 8" descr="Ícone&#10;&#10;O conteúdo gerado por IA pode estar incorreto.">
              <a:extLst>
                <a:ext uri="{FF2B5EF4-FFF2-40B4-BE49-F238E27FC236}">
                  <a16:creationId xmlns:a16="http://schemas.microsoft.com/office/drawing/2014/main" id="{2AA8A933-6DAE-10C4-1BC7-E3E8911A4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6093" t="44195" r="27742" b="35812"/>
            <a:stretch/>
          </p:blipFill>
          <p:spPr>
            <a:xfrm>
              <a:off x="8383400" y="2614072"/>
              <a:ext cx="1731422" cy="749913"/>
            </a:xfrm>
            <a:prstGeom prst="rect">
              <a:avLst/>
            </a:prstGeom>
          </p:spPr>
        </p:pic>
        <p:pic>
          <p:nvPicPr>
            <p:cNvPr id="11" name="Imagem 10" descr="Ícone&#10;&#10;O conteúdo gerado por IA pode estar incorreto.">
              <a:extLst>
                <a:ext uri="{FF2B5EF4-FFF2-40B4-BE49-F238E27FC236}">
                  <a16:creationId xmlns:a16="http://schemas.microsoft.com/office/drawing/2014/main" id="{E710F969-30B5-ED5B-0803-344857E59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1811" t="30632" r="27742" b="55291"/>
            <a:stretch/>
          </p:blipFill>
          <p:spPr>
            <a:xfrm rot="16200000">
              <a:off x="8348820" y="2016496"/>
              <a:ext cx="798355" cy="369105"/>
            </a:xfrm>
            <a:prstGeom prst="rect">
              <a:avLst/>
            </a:prstGeom>
          </p:spPr>
        </p:pic>
        <p:pic>
          <p:nvPicPr>
            <p:cNvPr id="12" name="Imagem 11" descr="Ícone&#10;&#10;O conteúdo gerado por IA pode estar incorreto.">
              <a:extLst>
                <a:ext uri="{FF2B5EF4-FFF2-40B4-BE49-F238E27FC236}">
                  <a16:creationId xmlns:a16="http://schemas.microsoft.com/office/drawing/2014/main" id="{1A6214CF-697A-267B-54C0-06DFB6A70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1811" t="30632" r="27742" b="55291"/>
            <a:stretch/>
          </p:blipFill>
          <p:spPr>
            <a:xfrm rot="16200000">
              <a:off x="8806796" y="2016496"/>
              <a:ext cx="798355" cy="369105"/>
            </a:xfrm>
            <a:prstGeom prst="rect">
              <a:avLst/>
            </a:prstGeom>
          </p:spPr>
        </p:pic>
        <p:pic>
          <p:nvPicPr>
            <p:cNvPr id="13" name="Imagem 12" descr="Ícone&#10;&#10;O conteúdo gerado por IA pode estar incorreto.">
              <a:extLst>
                <a:ext uri="{FF2B5EF4-FFF2-40B4-BE49-F238E27FC236}">
                  <a16:creationId xmlns:a16="http://schemas.microsoft.com/office/drawing/2014/main" id="{AE49B0C7-14E2-A744-A47F-B45F95B2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1811" t="30632" r="27742" b="55291"/>
            <a:stretch/>
          </p:blipFill>
          <p:spPr>
            <a:xfrm rot="16200000">
              <a:off x="9264772" y="2016496"/>
              <a:ext cx="798355" cy="369105"/>
            </a:xfrm>
            <a:prstGeom prst="rect">
              <a:avLst/>
            </a:prstGeom>
          </p:spPr>
        </p:pic>
        <p:pic>
          <p:nvPicPr>
            <p:cNvPr id="14" name="Imagem 13" descr="Ícone&#10;&#10;O conteúdo gerado por IA pode estar incorreto.">
              <a:extLst>
                <a:ext uri="{FF2B5EF4-FFF2-40B4-BE49-F238E27FC236}">
                  <a16:creationId xmlns:a16="http://schemas.microsoft.com/office/drawing/2014/main" id="{5C041178-D017-1C05-B9FF-98FD3EF09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6093" t="52716" r="27742" b="35812"/>
            <a:stretch/>
          </p:blipFill>
          <p:spPr>
            <a:xfrm>
              <a:off x="8383400" y="3278873"/>
              <a:ext cx="1731422" cy="43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2554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>NETZSCH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Carvalho, Joao</dc:creator>
  <cp:lastModifiedBy>Carvalho, Joao</cp:lastModifiedBy>
  <cp:revision>1</cp:revision>
  <dcterms:created xsi:type="dcterms:W3CDTF">2025-04-04T14:08:39Z</dcterms:created>
  <dcterms:modified xsi:type="dcterms:W3CDTF">2025-04-04T14:23:35Z</dcterms:modified>
</cp:coreProperties>
</file>