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10ADD-AB0C-4EF0-9C7C-A815EB882F39}" v="4" dt="2025-04-07T13:28:52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valho, Joao" userId="b6747205-51bd-4895-9a21-703d67284e19" providerId="ADAL" clId="{29410ADD-AB0C-4EF0-9C7C-A815EB882F39}"/>
    <pc:docChg chg="custSel addSld modSld">
      <pc:chgData name="Carvalho, Joao" userId="b6747205-51bd-4895-9a21-703d67284e19" providerId="ADAL" clId="{29410ADD-AB0C-4EF0-9C7C-A815EB882F39}" dt="2025-04-07T13:29:10.711" v="23" actId="732"/>
      <pc:docMkLst>
        <pc:docMk/>
      </pc:docMkLst>
      <pc:sldChg chg="addSp delSp modSp new mod">
        <pc:chgData name="Carvalho, Joao" userId="b6747205-51bd-4895-9a21-703d67284e19" providerId="ADAL" clId="{29410ADD-AB0C-4EF0-9C7C-A815EB882F39}" dt="2025-04-07T13:29:10.711" v="23" actId="732"/>
        <pc:sldMkLst>
          <pc:docMk/>
          <pc:sldMk cId="1010190029" sldId="256"/>
        </pc:sldMkLst>
        <pc:spChg chg="del">
          <ac:chgData name="Carvalho, Joao" userId="b6747205-51bd-4895-9a21-703d67284e19" providerId="ADAL" clId="{29410ADD-AB0C-4EF0-9C7C-A815EB882F39}" dt="2025-04-07T13:23:38.800" v="1" actId="478"/>
          <ac:spMkLst>
            <pc:docMk/>
            <pc:sldMk cId="1010190029" sldId="256"/>
            <ac:spMk id="2" creationId="{6F3453E4-45A8-0CE8-7F33-5F36FF6FA8E3}"/>
          </ac:spMkLst>
        </pc:spChg>
        <pc:spChg chg="del">
          <ac:chgData name="Carvalho, Joao" userId="b6747205-51bd-4895-9a21-703d67284e19" providerId="ADAL" clId="{29410ADD-AB0C-4EF0-9C7C-A815EB882F39}" dt="2025-04-07T13:23:40.611" v="2" actId="478"/>
          <ac:spMkLst>
            <pc:docMk/>
            <pc:sldMk cId="1010190029" sldId="256"/>
            <ac:spMk id="3" creationId="{EC8619C3-258D-01E8-0387-4B87785E511C}"/>
          </ac:spMkLst>
        </pc:spChg>
        <pc:picChg chg="add del mod">
          <ac:chgData name="Carvalho, Joao" userId="b6747205-51bd-4895-9a21-703d67284e19" providerId="ADAL" clId="{29410ADD-AB0C-4EF0-9C7C-A815EB882F39}" dt="2025-04-07T13:23:57.193" v="11" actId="478"/>
          <ac:picMkLst>
            <pc:docMk/>
            <pc:sldMk cId="1010190029" sldId="256"/>
            <ac:picMk id="5" creationId="{CCEEA515-499F-36C8-6073-FAEED629CD9E}"/>
          </ac:picMkLst>
        </pc:picChg>
        <pc:picChg chg="add mod modCrop">
          <ac:chgData name="Carvalho, Joao" userId="b6747205-51bd-4895-9a21-703d67284e19" providerId="ADAL" clId="{29410ADD-AB0C-4EF0-9C7C-A815EB882F39}" dt="2025-04-07T13:29:10.711" v="23" actId="732"/>
          <ac:picMkLst>
            <pc:docMk/>
            <pc:sldMk cId="1010190029" sldId="256"/>
            <ac:picMk id="7" creationId="{623DBD93-AEC0-658C-2382-2A538921627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82328-FD7B-EDCD-05BD-DF4ADF9FC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E660E0-712C-D17D-2286-8A1D74D8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614EE-E968-AF19-387F-375A8AF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50B18E-B6CD-468B-2162-320C5C62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8B8F5-E80D-0EF1-4865-175DB0F4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4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27A3-8B6D-A7CB-E026-1DF52414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49752E-8D59-C631-E934-B96F7B2E7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2F9ECA-80AA-A6EB-8144-95EA3C98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14627B-FBC0-1FCD-6715-3E5821B6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A5360-CD53-E93D-D073-CEB98E62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1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17DA7A-BB75-B3F0-9E92-B54DA35D3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2F911B-5103-94B7-CED5-D8D294796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F782A-7C11-A311-6E83-1FE06189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0CA8B-6480-2C5F-410C-C99D3407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2C1BCF-5A65-B2C4-9008-653266F5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86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97C35-CBBF-EADF-6E87-8B675C29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CD46A-4C57-1DD5-09F7-66C3CBFD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B48EF-DEE6-4489-A608-3E7EEDEF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5F848-EC6C-E1C9-A51F-12EB905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D4BDF-E4C7-FF2E-572A-2259B7C8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5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F1847-1BBB-00B0-3CAB-46376BD0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BA8487-8D86-800D-B254-859B1D4B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E3F47B-0D4A-60A2-B774-D9412BF6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2C893D-63AE-7A7D-F6B1-3D3D03A7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D2051-FD7F-286E-E3DA-6DE16CD1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99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77A3-93BD-F611-39C5-52ABCDC96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370F35-EE36-DE52-1D2D-B0F51D677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16033-DB25-34F5-6304-F6BD69CA2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3DB459-6B10-E512-A76C-58115CE7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F40841-48FD-77C9-05B8-8FF19122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5E3C4F-C2FD-978C-AE91-1F37DB98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78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A9F7A-FADF-5CE5-6D85-1773B281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E9552C-2F0D-2B0C-33FA-F5AC4B74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D23ED0-94C0-F0BB-83FA-13C453BCD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7A1286A-582D-02CC-976D-6E63AC52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9FB623-78A7-DA3F-6296-F14FF8C12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5DA802-7F4F-D2FE-C24E-1AAE2B09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AA4417-7B30-B2AE-B27E-97F835F8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1AAA83-01AB-5D53-24E4-A4E9D8BA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16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FD7D2-E99E-B69F-7494-2EA72458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78AD8A-D4B9-16D4-5187-A8F56DE2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422387-FC2C-A85A-75AC-30B6FE11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72AAC93-19CA-3041-EAD2-8AF36A77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6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6DDFE4-4B12-94DD-8EBD-AEFAD485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669A57-C9AC-91C3-453D-642A1552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C2699A-61AE-CF92-E656-C1A47188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57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C3BCF-C212-F0C2-C69D-CBCF4892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36F43-CCDA-785C-19BD-01BEB1244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C93CC5-56D8-C8CF-A8DD-65E69A2CD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902BC4-3A53-E958-40BA-7A48B631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DB39A-FCD0-859A-5DC1-EA38BA1B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5FC0BA-28B2-3B71-33ED-2034EE5D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6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E765D-887A-9884-9EA2-165E9279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C965CC-06DF-76E6-31E1-1FE32C7B8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3266F9-FEE3-26AA-ACAA-91F220B21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7D5C02-21C7-6649-D18F-84AAB16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F0F63C-E484-530A-9326-A6C9D113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5B09AB-C76E-73B5-F27E-60D2D8F4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0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D40570-8448-115C-DAC9-27CC60FF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844DFF-F65C-E8C8-5B77-606D9A44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85303D-14A6-AC08-F1C0-04FB151AE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1760C-BA78-4EFB-84BC-A9F9156F8D44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EA20C2-C799-6B29-0011-AB0217AD2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9108D-1800-780A-A897-C8B4B08D6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D9050-927E-4A88-A2BB-3A552518CF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623DBD93-AEC0-658C-2382-2A538921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3" t="10057" r="57843" b="57504"/>
          <a:stretch/>
        </p:blipFill>
        <p:spPr>
          <a:xfrm>
            <a:off x="4454013" y="2290916"/>
            <a:ext cx="1258529" cy="12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0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>NETZSCH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Carvalho, Joao</dc:creator>
  <cp:lastModifiedBy>Carvalho, Joao</cp:lastModifiedBy>
  <cp:revision>1</cp:revision>
  <dcterms:created xsi:type="dcterms:W3CDTF">2025-04-07T13:23:29Z</dcterms:created>
  <dcterms:modified xsi:type="dcterms:W3CDTF">2025-04-07T13:29:19Z</dcterms:modified>
</cp:coreProperties>
</file>