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4501F8-5792-4B74-B81A-E63267E32CB9}" v="8" dt="2025-04-08T18:32:03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50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Henrique Telles de Carvalho" userId="3498e7e990c99ac3" providerId="LiveId" clId="{A94501F8-5792-4B74-B81A-E63267E32CB9}"/>
    <pc:docChg chg="undo custSel addSld modSld">
      <pc:chgData name="João Henrique Telles de Carvalho" userId="3498e7e990c99ac3" providerId="LiveId" clId="{A94501F8-5792-4B74-B81A-E63267E32CB9}" dt="2025-04-08T18:32:21.479" v="31" actId="207"/>
      <pc:docMkLst>
        <pc:docMk/>
      </pc:docMkLst>
      <pc:sldChg chg="addSp delSp modSp new mod">
        <pc:chgData name="João Henrique Telles de Carvalho" userId="3498e7e990c99ac3" providerId="LiveId" clId="{A94501F8-5792-4B74-B81A-E63267E32CB9}" dt="2025-04-08T18:32:21.479" v="31" actId="207"/>
        <pc:sldMkLst>
          <pc:docMk/>
          <pc:sldMk cId="3568550777" sldId="256"/>
        </pc:sldMkLst>
        <pc:spChg chg="del">
          <ac:chgData name="João Henrique Telles de Carvalho" userId="3498e7e990c99ac3" providerId="LiveId" clId="{A94501F8-5792-4B74-B81A-E63267E32CB9}" dt="2025-04-08T18:29:03.631" v="1" actId="478"/>
          <ac:spMkLst>
            <pc:docMk/>
            <pc:sldMk cId="3568550777" sldId="256"/>
            <ac:spMk id="2" creationId="{78B93BF2-DED4-6B36-CE80-39D3DE94C439}"/>
          </ac:spMkLst>
        </pc:spChg>
        <pc:spChg chg="del">
          <ac:chgData name="João Henrique Telles de Carvalho" userId="3498e7e990c99ac3" providerId="LiveId" clId="{A94501F8-5792-4B74-B81A-E63267E32CB9}" dt="2025-04-08T18:29:05.148" v="2" actId="478"/>
          <ac:spMkLst>
            <pc:docMk/>
            <pc:sldMk cId="3568550777" sldId="256"/>
            <ac:spMk id="3" creationId="{1BEDFF9F-B4C5-7916-0D66-0262DBE8359B}"/>
          </ac:spMkLst>
        </pc:spChg>
        <pc:spChg chg="add del mod ord">
          <ac:chgData name="João Henrique Telles de Carvalho" userId="3498e7e990c99ac3" providerId="LiveId" clId="{A94501F8-5792-4B74-B81A-E63267E32CB9}" dt="2025-04-08T18:32:03.929" v="24"/>
          <ac:spMkLst>
            <pc:docMk/>
            <pc:sldMk cId="3568550777" sldId="256"/>
            <ac:spMk id="6" creationId="{7B95F6DD-71AC-FD0A-1FAC-3A2F572B33D5}"/>
          </ac:spMkLst>
        </pc:spChg>
        <pc:picChg chg="add del mod modCrop">
          <ac:chgData name="João Henrique Telles de Carvalho" userId="3498e7e990c99ac3" providerId="LiveId" clId="{A94501F8-5792-4B74-B81A-E63267E32CB9}" dt="2025-04-08T18:32:03.929" v="24"/>
          <ac:picMkLst>
            <pc:docMk/>
            <pc:sldMk cId="3568550777" sldId="256"/>
            <ac:picMk id="5" creationId="{31F5C2A2-7C64-0FC2-0A03-5119FF5B6D3E}"/>
          </ac:picMkLst>
        </pc:picChg>
        <pc:picChg chg="mod">
          <ac:chgData name="João Henrique Telles de Carvalho" userId="3498e7e990c99ac3" providerId="LiveId" clId="{A94501F8-5792-4B74-B81A-E63267E32CB9}" dt="2025-04-08T18:31:52.312" v="21"/>
          <ac:picMkLst>
            <pc:docMk/>
            <pc:sldMk cId="3568550777" sldId="256"/>
            <ac:picMk id="7" creationId="{2965525E-0869-D76D-9DF1-B780BBFDDD0D}"/>
          </ac:picMkLst>
        </pc:picChg>
        <pc:picChg chg="mod">
          <ac:chgData name="João Henrique Telles de Carvalho" userId="3498e7e990c99ac3" providerId="LiveId" clId="{A94501F8-5792-4B74-B81A-E63267E32CB9}" dt="2025-04-08T18:31:59.339" v="23"/>
          <ac:picMkLst>
            <pc:docMk/>
            <pc:sldMk cId="3568550777" sldId="256"/>
            <ac:picMk id="8" creationId="{C5C4C8D7-7722-86FF-2FA2-3FEAD421F44F}"/>
          </ac:picMkLst>
        </pc:picChg>
        <pc:picChg chg="del mod">
          <ac:chgData name="João Henrique Telles de Carvalho" userId="3498e7e990c99ac3" providerId="LiveId" clId="{A94501F8-5792-4B74-B81A-E63267E32CB9}" dt="2025-04-08T18:32:10.148" v="27" actId="478"/>
          <ac:picMkLst>
            <pc:docMk/>
            <pc:sldMk cId="3568550777" sldId="256"/>
            <ac:picMk id="9" creationId="{F30A5844-D556-CDA0-DF34-DC90DA0FF95B}"/>
          </ac:picMkLst>
        </pc:picChg>
        <pc:picChg chg="mod">
          <ac:chgData name="João Henrique Telles de Carvalho" userId="3498e7e990c99ac3" providerId="LiveId" clId="{A94501F8-5792-4B74-B81A-E63267E32CB9}" dt="2025-04-08T18:32:21.479" v="31" actId="207"/>
          <ac:picMkLst>
            <pc:docMk/>
            <pc:sldMk cId="3568550777" sldId="256"/>
            <ac:picMk id="10" creationId="{11306CCE-BBE5-445A-11DF-5EEF7047BBF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566DC-D112-15B0-FAB9-F0AD68233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7019EE-32BC-ACFB-76F6-89A5A78DD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3CA6ED-E5FA-2BF8-F58E-AB127C1A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E347-5516-4971-A7A1-FA5F2C352980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5B1028-C7E0-B559-E95D-EBF710B5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32745C-7A34-ED0B-2FD0-73E0894A3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B202-AC96-49F5-BB5B-B132FDC31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42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5208D-F087-FF2C-68C0-1B6777ED1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8C861D-5712-869F-214C-990715A47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6F3E57-FA79-CEA5-0C87-6845BF11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E347-5516-4971-A7A1-FA5F2C352980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884B70-4D46-1296-4611-5B3AB5FA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8E836B-522D-5C23-3FA7-E4C548BB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B202-AC96-49F5-BB5B-B132FDC31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64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BC45D-7797-1A5E-02CA-365FB3D83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41340C-EB63-93DC-545A-55803100E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6596C4-8245-3C1C-FA89-B838923D1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E347-5516-4971-A7A1-FA5F2C352980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B8592C-028D-0584-73D6-FF4DD0F7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277163-ACF3-4992-105C-92444D65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B202-AC96-49F5-BB5B-B132FDC31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7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F71A-79D3-5C1D-3F2C-C4E24F7C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69EC36-A14E-8423-7008-AC4650E05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37E98F-915E-412A-C7CC-C492C915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E347-5516-4971-A7A1-FA5F2C352980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21C036-C8EC-D637-79C2-947FD354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A21E45-A105-412A-F424-A983EBDC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B202-AC96-49F5-BB5B-B132FDC31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42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245A5-0614-6903-0305-945923A0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77116C-DCF2-E918-6743-0BB13DCB2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3D6844-2DD1-2A5A-357B-A3444F6D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E347-5516-4971-A7A1-FA5F2C352980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F2EF22-835A-9A20-B47F-25AB4726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45F14E-E029-0432-CA66-0081BF2E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B202-AC96-49F5-BB5B-B132FDC31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36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D920B-F87D-E24C-2A85-804B3872D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FBA03C-349C-89EA-21C1-6F57F0F15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D8096F-D198-7E19-F640-36B4E50C5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CF1649-C119-E2D3-B76F-BE64CD1A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E347-5516-4971-A7A1-FA5F2C352980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C9B3CF-26DB-5617-CFD8-4AEE48AD6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638721-1370-CA06-7D9D-CC390AA1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B202-AC96-49F5-BB5B-B132FDC31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95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ED35D-B429-8D8E-2B4D-A1284543E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5017F1-735F-9E76-FC01-A59B28722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B179B6-8814-1612-E6A4-69388F4D9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F961915-E8FA-D37F-66F1-745A90978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7025B2-8F8B-294C-BEEC-DBC00C867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2DC03C7-46DB-A5EA-655B-BA636ABE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E347-5516-4971-A7A1-FA5F2C352980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3CB150-4D61-C2FC-DE29-A20BC295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4BC17FA-9CB6-2F32-39F8-28523864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B202-AC96-49F5-BB5B-B132FDC31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07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E76D2-5921-FFFC-33CA-C1E0868E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44B680-EACE-27D8-95A2-0CE472F7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E347-5516-4971-A7A1-FA5F2C352980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4E92AD-3C97-1931-D89C-AEFEDBC3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079DE7D-322F-67CD-6054-79CB153E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B202-AC96-49F5-BB5B-B132FDC31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13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0A3D06B-4741-2F99-AC19-9FB9F2E74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E347-5516-4971-A7A1-FA5F2C352980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362F995-F5C7-FBF8-CFFA-E359DBEEE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0077B5-3FB0-ED86-02DF-0F04E4F5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B202-AC96-49F5-BB5B-B132FDC31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13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05813-B699-C075-96FB-F10708E0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1E9262-DE72-ED96-7173-3072BBDE4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8AEDC5-00A8-EC52-386D-7B81B5C22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905AC2-1DBE-111A-839B-C322107C2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E347-5516-4971-A7A1-FA5F2C352980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7CD6F8-2A3D-7B0B-1EBA-9E950176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F229D9-A272-D0C7-C5DF-97B1244A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B202-AC96-49F5-BB5B-B132FDC31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72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15CF9-B2E6-A91E-59F3-04E1BF10F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A719570-59A0-6D83-9A42-7B019602C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73CF85-D63E-764A-B4BF-F8D2F03D5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3E736B-3687-A8F6-FBE4-4088A2CFF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E347-5516-4971-A7A1-FA5F2C352980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96FE3C-73B1-747B-7843-8B9DC54E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7A8C32-D3F1-FD83-B1B4-C693F65E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B202-AC96-49F5-BB5B-B132FDC31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07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284327-6547-1A9B-E82A-125D2FF4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3BF9A8-BB17-8D0D-79E6-6527A0E0F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4CB5CF-6441-DCEB-F164-F5F0F3AF2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28E347-5516-4971-A7A1-FA5F2C352980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3E2206-A108-D04D-85D8-FE93A967D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7123D0-0818-F69F-5CBA-A05A6AF38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A3B202-AC96-49F5-BB5B-B132FDC318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99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11306CCE-BBE5-445A-11DF-5EEF7047BBF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</a:blip>
          <a:srcRect l="32822" t="28861" r="40286" b="33502"/>
          <a:stretch/>
        </p:blipFill>
        <p:spPr>
          <a:xfrm>
            <a:off x="3329651" y="720524"/>
            <a:ext cx="2766349" cy="2581155"/>
          </a:xfrm>
          <a:custGeom>
            <a:avLst/>
            <a:gdLst>
              <a:gd name="connsiteX0" fmla="*/ 0 w 2766349"/>
              <a:gd name="connsiteY0" fmla="*/ 0 h 2581155"/>
              <a:gd name="connsiteX1" fmla="*/ 2766349 w 2766349"/>
              <a:gd name="connsiteY1" fmla="*/ 0 h 2581155"/>
              <a:gd name="connsiteX2" fmla="*/ 2766349 w 2766349"/>
              <a:gd name="connsiteY2" fmla="*/ 2581155 h 2581155"/>
              <a:gd name="connsiteX3" fmla="*/ 0 w 2766349"/>
              <a:gd name="connsiteY3" fmla="*/ 2581155 h 2581155"/>
              <a:gd name="connsiteX4" fmla="*/ 0 w 2766349"/>
              <a:gd name="connsiteY4" fmla="*/ 0 h 258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6349" h="2581155">
                <a:moveTo>
                  <a:pt x="0" y="0"/>
                </a:moveTo>
                <a:lnTo>
                  <a:pt x="2766349" y="0"/>
                </a:lnTo>
                <a:lnTo>
                  <a:pt x="2766349" y="2581155"/>
                </a:lnTo>
                <a:lnTo>
                  <a:pt x="0" y="258115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568550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Henrique Telles de Carvalho</dc:creator>
  <cp:lastModifiedBy>João Henrique Telles de Carvalho</cp:lastModifiedBy>
  <cp:revision>1</cp:revision>
  <dcterms:created xsi:type="dcterms:W3CDTF">2025-04-08T18:28:45Z</dcterms:created>
  <dcterms:modified xsi:type="dcterms:W3CDTF">2025-04-08T18:32:24Z</dcterms:modified>
</cp:coreProperties>
</file>