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9E065-E230-6712-5D8C-1D807BC29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BA9069-37ED-97E4-3A95-4AB9D2F04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6FCB4-C68A-C110-B626-FE1A20F8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D792-CCDF-4988-B63B-42FD4D37F09F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3599E1-F099-0D25-0571-EC606E57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6F492-9CE2-8400-6CC4-D7069A68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F10-E334-4B88-8AB3-048491486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14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0AA85-360C-E904-588D-66F2E258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FF3ADB-AA88-572D-96E1-DB618FFF3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EF9FD5-ED35-214F-783D-94557E04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D792-CCDF-4988-B63B-42FD4D37F09F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0784B-B49B-C361-2EDE-F6140C43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548911-D5CE-4DFD-CBF7-0C39D625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F10-E334-4B88-8AB3-048491486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23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308AD6-8172-2B61-4953-4DF9D1672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830735-F88D-EB7B-0341-3B6531232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2EDEF-8D04-90CC-1F17-8EC69A11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D792-CCDF-4988-B63B-42FD4D37F09F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EEC62B-5B4D-4E44-1FAA-29995A0B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0C0470-F04D-3989-4149-112E235B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F10-E334-4B88-8AB3-048491486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19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4CB5E-ADCA-EE5C-57D6-4990BA2B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E36344-5DC0-D013-79B2-2896A2F0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FA3D4-8BCA-3C13-61AC-165D579C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D792-CCDF-4988-B63B-42FD4D37F09F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22C96-EC02-82BE-9EE6-E732C742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77B6C-90FF-CD96-E19F-E85B81E7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F10-E334-4B88-8AB3-048491486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45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ED792-12E6-A4A8-C981-9770E376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C1564F-9098-7419-1285-718EAD2B2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39A4B-C52E-697A-063B-0946A951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D792-CCDF-4988-B63B-42FD4D37F09F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A9D544-0DD1-5FA0-C9E0-865DC8D8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45CDF0-7FBB-CFB9-0BBD-CA26F427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F10-E334-4B88-8AB3-048491486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5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9BF07-344E-9952-FDFA-AE1ED4A8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0D2CA0-F792-E656-DD00-233800A9C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36D484-F59C-933C-310C-3FC30EC63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A738BB-15B5-C78C-F2D2-84CA919F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D792-CCDF-4988-B63B-42FD4D37F09F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0AAAEF-732F-550F-83BA-21E6B86C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86E6D7-518B-2BBC-2F56-41455B1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F10-E334-4B88-8AB3-048491486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12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3FC1F-74CE-B074-8C25-1643A10D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A23ECB-5B65-19E9-2579-392AD0CD0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CF636F-253F-3893-07AF-B00B594F5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55F7F5-06EB-0D7B-7426-B21AC5B18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6863FC-84D6-92DE-6170-A785462C0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9CE146-6C7F-398E-1C94-9886DC2F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D792-CCDF-4988-B63B-42FD4D37F09F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4B91D1-89CA-2084-D889-3A9706C3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459DE75-1B7B-5985-0116-584ABB5B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F10-E334-4B88-8AB3-048491486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4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57888-C164-F66A-3933-8DA69D08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CB125D-907A-19B6-9426-99D37AF5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D792-CCDF-4988-B63B-42FD4D37F09F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CEC588-7088-9643-0D4C-532F2F45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164D30-01EE-413B-318C-BAC4F200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F10-E334-4B88-8AB3-048491486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1B863D-D9B4-0600-0813-C60E955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D792-CCDF-4988-B63B-42FD4D37F09F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E174BD-797D-266C-E52B-B1EC8D1A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75C863-95C8-10D3-CE0F-D3D81C6C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F10-E334-4B88-8AB3-048491486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46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59868-2AFE-E902-A1C4-DAAAD7AB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233C1F-D517-C937-1B16-A662824B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42BDB4-DF27-7353-B2E3-3BBCB5303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3DABEE-1633-3FAA-1278-185ECA0F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D792-CCDF-4988-B63B-42FD4D37F09F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4CEDAB-DA8E-5944-3ACE-67A807E7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9DD6D7-5424-CA49-25C4-E4BC0E09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F10-E334-4B88-8AB3-048491486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42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E539A-CD53-AF1B-B282-C2B30BD4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6B1CF7-C3E2-7D36-99CB-3E131F9E7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48F5ED-8A56-65F7-AEDB-D7C9E6759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3B61E0-BFE3-621C-8718-F7ED3237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2D792-CCDF-4988-B63B-42FD4D37F09F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A03ECE-F442-E047-D1C7-23C30917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CB00F8-7035-DB72-6CAF-8C4373B6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77F10-E334-4B88-8AB3-048491486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32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82E31F-650A-FB79-142E-A5029B16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B5272A-DEC1-DF31-0385-9873CD700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82757-EA88-0790-E1EF-47A0D990A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2D792-CCDF-4988-B63B-42FD4D37F09F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6E4BB-5E57-22BD-5841-833C4851B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EA3FF6-A482-5DCB-6D78-CA207F3FE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77F10-E334-4B88-8AB3-048491486D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90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F8D8868-6745-F0C4-69C6-484CDE8C69A3}"/>
              </a:ext>
            </a:extLst>
          </p:cNvPr>
          <p:cNvSpPr/>
          <p:nvPr/>
        </p:nvSpPr>
        <p:spPr>
          <a:xfrm>
            <a:off x="2538222" y="3144393"/>
            <a:ext cx="666750" cy="6667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1D1E044-152A-57A3-BAED-4F6902148DD9}"/>
              </a:ext>
            </a:extLst>
          </p:cNvPr>
          <p:cNvSpPr/>
          <p:nvPr/>
        </p:nvSpPr>
        <p:spPr>
          <a:xfrm>
            <a:off x="2538603" y="4083177"/>
            <a:ext cx="666750" cy="66675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DB45923-8EB7-7464-2BCD-5CB9EAD0237B}"/>
              </a:ext>
            </a:extLst>
          </p:cNvPr>
          <p:cNvSpPr/>
          <p:nvPr/>
        </p:nvSpPr>
        <p:spPr>
          <a:xfrm>
            <a:off x="2538222" y="5021961"/>
            <a:ext cx="666750" cy="6667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6B7F5CA-B90B-9C94-C6E2-BFC610915E55}"/>
              </a:ext>
            </a:extLst>
          </p:cNvPr>
          <p:cNvSpPr/>
          <p:nvPr/>
        </p:nvSpPr>
        <p:spPr>
          <a:xfrm>
            <a:off x="2538222" y="5960745"/>
            <a:ext cx="666750" cy="666750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17E5D3D-618A-AD3C-DB06-155B982B34B5}"/>
              </a:ext>
            </a:extLst>
          </p:cNvPr>
          <p:cNvSpPr/>
          <p:nvPr/>
        </p:nvSpPr>
        <p:spPr>
          <a:xfrm>
            <a:off x="2538222" y="2205609"/>
            <a:ext cx="666750" cy="66675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431B64C-9B1E-91DC-D57D-FB7F08798BCA}"/>
              </a:ext>
            </a:extLst>
          </p:cNvPr>
          <p:cNvSpPr txBox="1"/>
          <p:nvPr/>
        </p:nvSpPr>
        <p:spPr>
          <a:xfrm>
            <a:off x="1238441" y="2340340"/>
            <a:ext cx="82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bias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60B74FA0-AAAB-FCC1-15FE-8F7997886A47}"/>
              </a:ext>
            </a:extLst>
          </p:cNvPr>
          <p:cNvSpPr/>
          <p:nvPr/>
        </p:nvSpPr>
        <p:spPr>
          <a:xfrm>
            <a:off x="1950339" y="2442972"/>
            <a:ext cx="493776" cy="192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CEE3F6-3D7F-C2CC-B39C-22930DE6402C}"/>
              </a:ext>
            </a:extLst>
          </p:cNvPr>
          <p:cNvSpPr txBox="1"/>
          <p:nvPr/>
        </p:nvSpPr>
        <p:spPr>
          <a:xfrm>
            <a:off x="484632" y="3269980"/>
            <a:ext cx="15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sepal length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08E1B187-CCB6-CAF2-752D-98327EB78A6B}"/>
              </a:ext>
            </a:extLst>
          </p:cNvPr>
          <p:cNvSpPr/>
          <p:nvPr/>
        </p:nvSpPr>
        <p:spPr>
          <a:xfrm>
            <a:off x="1950339" y="3372612"/>
            <a:ext cx="493776" cy="192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1576AF-E44D-C2D0-953D-6A2522CCE0A4}"/>
              </a:ext>
            </a:extLst>
          </p:cNvPr>
          <p:cNvSpPr txBox="1"/>
          <p:nvPr/>
        </p:nvSpPr>
        <p:spPr>
          <a:xfrm>
            <a:off x="484632" y="4222480"/>
            <a:ext cx="15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sepal width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C0BC8970-ADB8-22A2-19AE-DD0348AE4A3A}"/>
              </a:ext>
            </a:extLst>
          </p:cNvPr>
          <p:cNvSpPr/>
          <p:nvPr/>
        </p:nvSpPr>
        <p:spPr>
          <a:xfrm>
            <a:off x="1950339" y="4325112"/>
            <a:ext cx="493776" cy="192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F06BB8-0713-0D5D-F95E-EC061D618739}"/>
              </a:ext>
            </a:extLst>
          </p:cNvPr>
          <p:cNvSpPr txBox="1"/>
          <p:nvPr/>
        </p:nvSpPr>
        <p:spPr>
          <a:xfrm>
            <a:off x="484632" y="5185648"/>
            <a:ext cx="15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petal length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759D67A9-43CE-0921-3A31-2F78211243B9}"/>
              </a:ext>
            </a:extLst>
          </p:cNvPr>
          <p:cNvSpPr/>
          <p:nvPr/>
        </p:nvSpPr>
        <p:spPr>
          <a:xfrm>
            <a:off x="1950339" y="5288280"/>
            <a:ext cx="493776" cy="192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0C45737-BFC0-E82F-7915-FA7F2237A08C}"/>
              </a:ext>
            </a:extLst>
          </p:cNvPr>
          <p:cNvSpPr txBox="1"/>
          <p:nvPr/>
        </p:nvSpPr>
        <p:spPr>
          <a:xfrm>
            <a:off x="484632" y="6074140"/>
            <a:ext cx="157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petal width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42F58B7C-3747-BD73-A622-6364309951EE}"/>
              </a:ext>
            </a:extLst>
          </p:cNvPr>
          <p:cNvSpPr/>
          <p:nvPr/>
        </p:nvSpPr>
        <p:spPr>
          <a:xfrm>
            <a:off x="1950339" y="6176772"/>
            <a:ext cx="493776" cy="192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E01039A-4C79-CD55-C5D6-6638CBD46713}"/>
              </a:ext>
            </a:extLst>
          </p:cNvPr>
          <p:cNvSpPr/>
          <p:nvPr/>
        </p:nvSpPr>
        <p:spPr>
          <a:xfrm>
            <a:off x="5049774" y="4083177"/>
            <a:ext cx="666750" cy="666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E2830BF3-D58A-F517-DB73-BF9500075EA7}"/>
              </a:ext>
            </a:extLst>
          </p:cNvPr>
          <p:cNvSpPr/>
          <p:nvPr/>
        </p:nvSpPr>
        <p:spPr>
          <a:xfrm>
            <a:off x="5049774" y="2205609"/>
            <a:ext cx="666750" cy="666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CC3203D-8F1A-54E2-A320-97841C0B365A}"/>
              </a:ext>
            </a:extLst>
          </p:cNvPr>
          <p:cNvSpPr/>
          <p:nvPr/>
        </p:nvSpPr>
        <p:spPr>
          <a:xfrm>
            <a:off x="5049774" y="5960745"/>
            <a:ext cx="666750" cy="666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F0A3211-73B8-B096-A25A-E37636C08632}"/>
              </a:ext>
            </a:extLst>
          </p:cNvPr>
          <p:cNvCxnSpPr>
            <a:stCxn id="8" idx="6"/>
            <a:endCxn id="37" idx="2"/>
          </p:cNvCxnSpPr>
          <p:nvPr/>
        </p:nvCxnSpPr>
        <p:spPr>
          <a:xfrm>
            <a:off x="3204972" y="2538984"/>
            <a:ext cx="18448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5AACD2BB-60ED-3C14-FDB9-F773F23B26B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204972" y="2538984"/>
            <a:ext cx="1844802" cy="18775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4870F2E-FCFA-AC5F-6D6C-42E8B74622AD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3204591" y="2538983"/>
            <a:ext cx="1845183" cy="3755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241975F-5A08-A9A5-CE58-F47FA852D3D3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119628" y="2538984"/>
            <a:ext cx="1930146" cy="93878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027261C8-90FF-0D43-1A7A-05F1765C2982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162109" y="3454646"/>
            <a:ext cx="1887665" cy="96190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7BBD8D82-42B6-6CB8-FB13-FF19A1A8209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3183349" y="3488805"/>
            <a:ext cx="1866425" cy="280531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E00059EA-206F-9EFD-765A-9C6F96EDF0B8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204590" y="2538984"/>
            <a:ext cx="1845184" cy="1864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786D6A0B-6D05-0755-11C9-1B021FBFA7F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3205353" y="4416552"/>
            <a:ext cx="18444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5B95B33C-335B-8BF5-F1A5-619F70F31C75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3205353" y="4416551"/>
            <a:ext cx="1844421" cy="1877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0D9C0271-56CF-DA65-C0C2-09F105CA8984}"/>
              </a:ext>
            </a:extLst>
          </p:cNvPr>
          <p:cNvCxnSpPr>
            <a:stCxn id="6" idx="6"/>
            <a:endCxn id="37" idx="2"/>
          </p:cNvCxnSpPr>
          <p:nvPr/>
        </p:nvCxnSpPr>
        <p:spPr>
          <a:xfrm flipV="1">
            <a:off x="3204972" y="2538984"/>
            <a:ext cx="1844802" cy="2816352"/>
          </a:xfrm>
          <a:prstGeom prst="lin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3291CCFB-A084-ADA6-6878-0BF3CD021A9C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3204781" y="4416552"/>
            <a:ext cx="1844993" cy="983980"/>
          </a:xfrm>
          <a:prstGeom prst="lin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807B92E4-67B3-EEE3-1D23-6F459821D7D2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3162204" y="5396960"/>
            <a:ext cx="1887570" cy="897160"/>
          </a:xfrm>
          <a:prstGeom prst="lin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DA0108C6-7171-DD78-2E1E-BC5D3DAC2590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207828" y="2538984"/>
            <a:ext cx="1841946" cy="3751564"/>
          </a:xfrm>
          <a:prstGeom prst="line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0E5C0AC-4EBC-B6C5-EA7D-6A432B36F8E0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V="1">
            <a:off x="3204972" y="4416552"/>
            <a:ext cx="1844802" cy="1877568"/>
          </a:xfrm>
          <a:prstGeom prst="line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5B3EAE8-DDD5-7EB2-8F31-1BB32B8EB7B6}"/>
              </a:ext>
            </a:extLst>
          </p:cNvPr>
          <p:cNvCxnSpPr>
            <a:cxnSpLocks/>
            <a:stCxn id="7" idx="6"/>
            <a:endCxn id="38" idx="2"/>
          </p:cNvCxnSpPr>
          <p:nvPr/>
        </p:nvCxnSpPr>
        <p:spPr>
          <a:xfrm>
            <a:off x="3204972" y="6294120"/>
            <a:ext cx="1844802" cy="0"/>
          </a:xfrm>
          <a:prstGeom prst="line">
            <a:avLst/>
          </a:prstGeom>
          <a:solidFill>
            <a:srgbClr val="00B0F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E0368CD7-81FE-DCD6-C214-D0B1F5A69674}"/>
              </a:ext>
            </a:extLst>
          </p:cNvPr>
          <p:cNvCxnSpPr>
            <a:stCxn id="37" idx="0"/>
            <a:endCxn id="37" idx="4"/>
          </p:cNvCxnSpPr>
          <p:nvPr/>
        </p:nvCxnSpPr>
        <p:spPr>
          <a:xfrm>
            <a:off x="5383149" y="2205609"/>
            <a:ext cx="0" cy="666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A72D5AD7-1552-AEC5-BBF2-86F94C4F1FCB}"/>
              </a:ext>
            </a:extLst>
          </p:cNvPr>
          <p:cNvCxnSpPr/>
          <p:nvPr/>
        </p:nvCxnSpPr>
        <p:spPr>
          <a:xfrm>
            <a:off x="5383149" y="4087749"/>
            <a:ext cx="0" cy="666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0257B905-E01C-6CF9-DB58-3D5CBB2DCE86}"/>
              </a:ext>
            </a:extLst>
          </p:cNvPr>
          <p:cNvCxnSpPr/>
          <p:nvPr/>
        </p:nvCxnSpPr>
        <p:spPr>
          <a:xfrm>
            <a:off x="5383149" y="5940933"/>
            <a:ext cx="0" cy="666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CCB4F42-576D-6B57-DBFD-0F6D030C8F03}"/>
              </a:ext>
            </a:extLst>
          </p:cNvPr>
          <p:cNvSpPr txBox="1"/>
          <p:nvPr/>
        </p:nvSpPr>
        <p:spPr>
          <a:xfrm>
            <a:off x="5047299" y="4096958"/>
            <a:ext cx="459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600" i="0" dirty="0">
                <a:effectLst/>
                <a:latin typeface="Google Sans"/>
              </a:rPr>
              <a:t>Σ</a:t>
            </a:r>
            <a:endParaRPr lang="pt-BR" sz="3600" dirty="0"/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9E5235A-5FBF-44EB-2C70-0C357E469152}"/>
              </a:ext>
            </a:extLst>
          </p:cNvPr>
          <p:cNvSpPr txBox="1"/>
          <p:nvPr/>
        </p:nvSpPr>
        <p:spPr>
          <a:xfrm>
            <a:off x="5048825" y="5967382"/>
            <a:ext cx="459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600" i="0" dirty="0">
                <a:effectLst/>
                <a:latin typeface="Google Sans"/>
              </a:rPr>
              <a:t>Σ</a:t>
            </a:r>
            <a:endParaRPr lang="pt-BR" sz="3600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1D90697A-ABD2-DFCD-9702-0E5F635FE2C8}"/>
              </a:ext>
            </a:extLst>
          </p:cNvPr>
          <p:cNvSpPr txBox="1"/>
          <p:nvPr/>
        </p:nvSpPr>
        <p:spPr>
          <a:xfrm>
            <a:off x="5043584" y="2214753"/>
            <a:ext cx="459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600" i="0" dirty="0">
                <a:effectLst/>
                <a:latin typeface="Google Sans"/>
              </a:rPr>
              <a:t>Σ</a:t>
            </a:r>
            <a:endParaRPr lang="pt-BR" sz="3600" dirty="0"/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2677875-A1F0-9FD2-6442-3C1035C805DD}"/>
              </a:ext>
            </a:extLst>
          </p:cNvPr>
          <p:cNvSpPr txBox="1"/>
          <p:nvPr/>
        </p:nvSpPr>
        <p:spPr>
          <a:xfrm>
            <a:off x="5355815" y="2221644"/>
            <a:ext cx="30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f</a:t>
            </a:r>
            <a:endParaRPr lang="pt-BR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6540C47A-AD6B-9114-AC7A-091C34AD0872}"/>
              </a:ext>
            </a:extLst>
          </p:cNvPr>
          <p:cNvSpPr txBox="1"/>
          <p:nvPr/>
        </p:nvSpPr>
        <p:spPr>
          <a:xfrm>
            <a:off x="5352100" y="4091600"/>
            <a:ext cx="30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f</a:t>
            </a:r>
            <a:endParaRPr lang="pt-BR" dirty="0"/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89AF194-0336-1A0B-FB18-CCB1C7CB4C0A}"/>
              </a:ext>
            </a:extLst>
          </p:cNvPr>
          <p:cNvSpPr txBox="1"/>
          <p:nvPr/>
        </p:nvSpPr>
        <p:spPr>
          <a:xfrm>
            <a:off x="5352100" y="5981164"/>
            <a:ext cx="301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f</a:t>
            </a:r>
            <a:endParaRPr lang="pt-BR" dirty="0"/>
          </a:p>
        </p:txBody>
      </p: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9781F4AA-AAE6-DCB9-680B-8CA8EE43A69B}"/>
              </a:ext>
            </a:extLst>
          </p:cNvPr>
          <p:cNvCxnSpPr>
            <a:stCxn id="37" idx="6"/>
          </p:cNvCxnSpPr>
          <p:nvPr/>
        </p:nvCxnSpPr>
        <p:spPr>
          <a:xfrm>
            <a:off x="5716524" y="2538984"/>
            <a:ext cx="867156" cy="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B65C1DCB-E04C-A110-9E11-7E407E87F626}"/>
              </a:ext>
            </a:extLst>
          </p:cNvPr>
          <p:cNvCxnSpPr/>
          <p:nvPr/>
        </p:nvCxnSpPr>
        <p:spPr>
          <a:xfrm>
            <a:off x="5716524" y="4421124"/>
            <a:ext cx="867156" cy="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70EED4B6-9FCB-065B-A4B6-E44F62A2BB86}"/>
              </a:ext>
            </a:extLst>
          </p:cNvPr>
          <p:cNvCxnSpPr/>
          <p:nvPr/>
        </p:nvCxnSpPr>
        <p:spPr>
          <a:xfrm>
            <a:off x="5717093" y="6292867"/>
            <a:ext cx="867156" cy="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C651DAD3-E1B3-9993-F201-71EA179A0EEE}"/>
              </a:ext>
            </a:extLst>
          </p:cNvPr>
          <p:cNvSpPr txBox="1"/>
          <p:nvPr/>
        </p:nvSpPr>
        <p:spPr>
          <a:xfrm>
            <a:off x="6698652" y="2354317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Iris-</a:t>
            </a:r>
            <a:r>
              <a:rPr lang="pt-BR" dirty="0" err="1"/>
              <a:t>setosa</a:t>
            </a:r>
            <a:endParaRPr lang="pt-BR" dirty="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C0B9AE78-8885-5E9C-C6B1-263F354E1E19}"/>
              </a:ext>
            </a:extLst>
          </p:cNvPr>
          <p:cNvSpPr txBox="1"/>
          <p:nvPr/>
        </p:nvSpPr>
        <p:spPr>
          <a:xfrm>
            <a:off x="6698652" y="4236458"/>
            <a:ext cx="195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Iris-versicolor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DFD38BA0-96B6-8315-D564-3D404D63B21A}"/>
              </a:ext>
            </a:extLst>
          </p:cNvPr>
          <p:cNvSpPr txBox="1"/>
          <p:nvPr/>
        </p:nvSpPr>
        <p:spPr>
          <a:xfrm>
            <a:off x="6698652" y="6118599"/>
            <a:ext cx="195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Iris-</a:t>
            </a:r>
            <a:r>
              <a:rPr lang="pt-BR" dirty="0" err="1"/>
              <a:t>virginica</a:t>
            </a:r>
            <a:endParaRPr lang="pt-BR" dirty="0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C1D1D219-7BE2-4965-33A0-4162929D5E0B}"/>
              </a:ext>
            </a:extLst>
          </p:cNvPr>
          <p:cNvSpPr txBox="1"/>
          <p:nvPr/>
        </p:nvSpPr>
        <p:spPr>
          <a:xfrm>
            <a:off x="306996" y="992104"/>
            <a:ext cx="7671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Função de ativação </a:t>
            </a:r>
            <a:r>
              <a:rPr lang="pt-BR" dirty="0"/>
              <a:t>= Função </a:t>
            </a:r>
            <a:r>
              <a:rPr lang="pt-BR" dirty="0" err="1"/>
              <a:t>Softmax</a:t>
            </a:r>
            <a:endParaRPr lang="pt-BR" dirty="0"/>
          </a:p>
          <a:p>
            <a:endParaRPr lang="pt-BR" dirty="0"/>
          </a:p>
          <a:p>
            <a:r>
              <a:rPr lang="pt-BR" b="1" dirty="0"/>
              <a:t>Função de perda </a:t>
            </a:r>
            <a:r>
              <a:rPr lang="pt-BR" dirty="0"/>
              <a:t>= Entropia Cruzada </a:t>
            </a:r>
            <a:r>
              <a:rPr lang="pt-BR" dirty="0" err="1"/>
              <a:t>Categória</a:t>
            </a:r>
            <a:r>
              <a:rPr lang="pt-BR" dirty="0"/>
              <a:t> (</a:t>
            </a:r>
            <a:r>
              <a:rPr lang="pt-BR" dirty="0" err="1"/>
              <a:t>Categorical</a:t>
            </a:r>
            <a:r>
              <a:rPr lang="pt-BR" dirty="0"/>
              <a:t> Cross-</a:t>
            </a:r>
            <a:r>
              <a:rPr lang="pt-BR" dirty="0" err="1"/>
              <a:t>Entropy</a:t>
            </a:r>
            <a:r>
              <a:rPr lang="pt-BR" dirty="0"/>
              <a:t>)</a:t>
            </a:r>
          </a:p>
        </p:txBody>
      </p:sp>
      <p:pic>
        <p:nvPicPr>
          <p:cNvPr id="96" name="Imagem 95">
            <a:extLst>
              <a:ext uri="{FF2B5EF4-FFF2-40B4-BE49-F238E27FC236}">
                <a16:creationId xmlns:a16="http://schemas.microsoft.com/office/drawing/2014/main" id="{3283784C-141E-C022-C3CB-E64CCC68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019" y="1572362"/>
            <a:ext cx="2466612" cy="369332"/>
          </a:xfrm>
          <a:prstGeom prst="rect">
            <a:avLst/>
          </a:prstGeom>
        </p:spPr>
      </p:pic>
      <p:pic>
        <p:nvPicPr>
          <p:cNvPr id="98" name="Imagem 97">
            <a:extLst>
              <a:ext uri="{FF2B5EF4-FFF2-40B4-BE49-F238E27FC236}">
                <a16:creationId xmlns:a16="http://schemas.microsoft.com/office/drawing/2014/main" id="{A3F01D57-0D23-7687-5324-A4A961D3E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380" y="929028"/>
            <a:ext cx="3918231" cy="523282"/>
          </a:xfrm>
          <a:prstGeom prst="rect">
            <a:avLst/>
          </a:prstGeom>
        </p:spPr>
      </p:pic>
      <p:sp>
        <p:nvSpPr>
          <p:cNvPr id="99" name="CaixaDeTexto 98">
            <a:extLst>
              <a:ext uri="{FF2B5EF4-FFF2-40B4-BE49-F238E27FC236}">
                <a16:creationId xmlns:a16="http://schemas.microsoft.com/office/drawing/2014/main" id="{7320685F-D9ED-6D5E-7FC7-AEA4A08834D3}"/>
              </a:ext>
            </a:extLst>
          </p:cNvPr>
          <p:cNvSpPr txBox="1"/>
          <p:nvPr/>
        </p:nvSpPr>
        <p:spPr>
          <a:xfrm>
            <a:off x="338328" y="182880"/>
            <a:ext cx="8074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Arquitetura do problema de classificação – Iris </a:t>
            </a:r>
            <a:r>
              <a:rPr lang="pt-BR" sz="2000" b="1" dirty="0" err="1"/>
              <a:t>dataset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906071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Google Sans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Tinti</dc:creator>
  <cp:lastModifiedBy>João Tinti</cp:lastModifiedBy>
  <cp:revision>14</cp:revision>
  <dcterms:created xsi:type="dcterms:W3CDTF">2025-05-06T23:30:02Z</dcterms:created>
  <dcterms:modified xsi:type="dcterms:W3CDTF">2025-05-07T00:40:48Z</dcterms:modified>
</cp:coreProperties>
</file>