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C7B00D-1FAC-41EF-ABF0-8654E663AC5F}">
  <a:tblStyle styleId="{33C7B00D-1FAC-41EF-ABF0-8654E663AC5F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HPC Repast Project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375" y="1017712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MPI Testing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39" y="696201"/>
            <a:ext cx="8523324" cy="40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60000" y="2099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Output Analysis - Is the solution valid?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0" y="1185962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6441350" y="1428950"/>
            <a:ext cx="2390999" cy="34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Same problem size in different configurations deeply affects the end result.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Over 10% in the the cases analysed.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5179500" y="1356850"/>
            <a:ext cx="3652799" cy="34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Two main hotspots.</a:t>
            </a:r>
            <a:br>
              <a:rPr lang="en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Synchronization between agents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Agent Action Processing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Profiling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37" y="1579562"/>
            <a:ext cx="45815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Changed Functions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Removed extra code from Human::step() 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Added OpenMP Parallel For to Observer - turtleOn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Added OpenMP Tasks to ZombieObserver - go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Added OpenMP Parallel For to Observer - maxOneOf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✗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Added OpenMP Parallel For to AgentSet - ask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✗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Removed extra code from Human::step()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with the most impact.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Speedups of up to 5.7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311700" y="16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{33C7B00D-1FAC-41EF-ABF0-8654E663AC5F}</a:tableStyleId>
              </a:tblPr>
              <a:tblGrid>
                <a:gridCol w="2639000"/>
                <a:gridCol w="1122975"/>
                <a:gridCol w="1122975"/>
                <a:gridCol w="1122975"/>
                <a:gridCol w="1122975"/>
                <a:gridCol w="1122975"/>
              </a:tblGrid>
              <a:tr h="566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 * 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3*3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4*4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5*5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4*8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Default Version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730.37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311.63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202.15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151.24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588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Removed extra code from Human::Step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162.86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90.07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61.16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41.05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33.09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Added OpenMP Parallel For to Observer - turtleOn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Small impact. Noticeable at larger problem sizes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Speedups of up to 1.2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00" y="1827200"/>
            <a:ext cx="40005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Added OpenMP Tasks to ZombieObserver - go </a:t>
            </a:r>
            <a:r>
              <a:rPr lang="en" sz="240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5247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Small impact. Noticeable at larger problem sizes. Worst performance at smaller work per rank.</a:t>
            </a:r>
            <a:br>
              <a:rPr lang="en"/>
            </a:br>
            <a:br>
              <a:rPr lang="en"/>
            </a:br>
            <a:r>
              <a:rPr lang="en"/>
              <a:t>Threshold used to prefer the sequential version for smaller problem sizes.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Speedups of up to 1.7 for 1M Problem 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75" y="127300"/>
            <a:ext cx="3040175" cy="48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Added OpenMP Parallel For to maxOneOf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✗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710600"/>
            <a:ext cx="7162799" cy="136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Crash with segmentation fault.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Probably some race condition in memory access prevents use of threads.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Added OpenMP Parallel For to AgentSet - ask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✗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710600"/>
            <a:ext cx="7162799" cy="65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Made it twice as slow.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2150350"/>
            <a:ext cx="8052275" cy="23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